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2" r:id="rId1"/>
  </p:sldMasterIdLst>
  <p:notesMasterIdLst>
    <p:notesMasterId r:id="rId30"/>
  </p:notesMasterIdLst>
  <p:sldIdLst>
    <p:sldId id="256" r:id="rId2"/>
    <p:sldId id="258" r:id="rId3"/>
    <p:sldId id="260" r:id="rId4"/>
    <p:sldId id="259" r:id="rId5"/>
    <p:sldId id="305" r:id="rId6"/>
    <p:sldId id="306" r:id="rId7"/>
    <p:sldId id="307" r:id="rId8"/>
    <p:sldId id="308" r:id="rId9"/>
    <p:sldId id="290" r:id="rId10"/>
    <p:sldId id="310" r:id="rId11"/>
    <p:sldId id="313" r:id="rId12"/>
    <p:sldId id="314" r:id="rId13"/>
    <p:sldId id="311" r:id="rId14"/>
    <p:sldId id="316" r:id="rId15"/>
    <p:sldId id="312" r:id="rId16"/>
    <p:sldId id="318" r:id="rId17"/>
    <p:sldId id="317" r:id="rId18"/>
    <p:sldId id="319" r:id="rId19"/>
    <p:sldId id="320" r:id="rId20"/>
    <p:sldId id="321" r:id="rId21"/>
    <p:sldId id="324" r:id="rId22"/>
    <p:sldId id="322" r:id="rId23"/>
    <p:sldId id="325" r:id="rId24"/>
    <p:sldId id="326" r:id="rId25"/>
    <p:sldId id="327" r:id="rId26"/>
    <p:sldId id="328" r:id="rId27"/>
    <p:sldId id="303" r:id="rId28"/>
    <p:sldId id="279" r:id="rId29"/>
  </p:sldIdLst>
  <p:sldSz cx="9144000" cy="5143500" type="screen16x9"/>
  <p:notesSz cx="6858000" cy="9144000"/>
  <p:embeddedFontLst>
    <p:embeddedFont>
      <p:font typeface="Inconsolata" panose="020B0604020202020204" charset="0"/>
      <p:regular r:id="rId31"/>
      <p:bold r:id="rId32"/>
    </p:embeddedFont>
    <p:embeddedFont>
      <p:font typeface="Pangolin" panose="020B0604020202020204" charset="0"/>
      <p:regular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CFB853E-66BB-435A-A7E0-C910A7E77221}">
  <a:tblStyle styleId="{3CFB853E-66BB-435A-A7E0-C910A7E7722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2" autoAdjust="0"/>
    <p:restoredTop sz="94660"/>
  </p:normalViewPr>
  <p:slideViewPr>
    <p:cSldViewPr snapToGrid="0">
      <p:cViewPr varScale="1">
        <p:scale>
          <a:sx n="138" d="100"/>
          <a:sy n="138" d="100"/>
        </p:scale>
        <p:origin x="114" y="1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49014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485155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72636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73533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2745450" y="1197750"/>
            <a:ext cx="3434100" cy="27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3600"/>
              <a:buFont typeface="Pangolin"/>
              <a:buNone/>
              <a:defRPr sz="3600">
                <a:solidFill>
                  <a:srgbClr val="0B5394"/>
                </a:solidFill>
                <a:latin typeface="Pangolin"/>
                <a:ea typeface="Pangolin"/>
                <a:cs typeface="Pangolin"/>
                <a:sym typeface="Pangoli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3600"/>
              <a:buFont typeface="Pangolin"/>
              <a:buNone/>
              <a:defRPr sz="3600">
                <a:solidFill>
                  <a:srgbClr val="0B5394"/>
                </a:solidFill>
                <a:latin typeface="Pangolin"/>
                <a:ea typeface="Pangolin"/>
                <a:cs typeface="Pangolin"/>
                <a:sym typeface="Pangolin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3600"/>
              <a:buFont typeface="Pangolin"/>
              <a:buNone/>
              <a:defRPr sz="3600">
                <a:solidFill>
                  <a:srgbClr val="0B5394"/>
                </a:solidFill>
                <a:latin typeface="Pangolin"/>
                <a:ea typeface="Pangolin"/>
                <a:cs typeface="Pangolin"/>
                <a:sym typeface="Pangolin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3600"/>
              <a:buFont typeface="Pangolin"/>
              <a:buNone/>
              <a:defRPr sz="3600">
                <a:solidFill>
                  <a:srgbClr val="0B5394"/>
                </a:solidFill>
                <a:latin typeface="Pangolin"/>
                <a:ea typeface="Pangolin"/>
                <a:cs typeface="Pangolin"/>
                <a:sym typeface="Pangolin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3600"/>
              <a:buFont typeface="Pangolin"/>
              <a:buNone/>
              <a:defRPr sz="3600">
                <a:solidFill>
                  <a:srgbClr val="0B5394"/>
                </a:solidFill>
                <a:latin typeface="Pangolin"/>
                <a:ea typeface="Pangolin"/>
                <a:cs typeface="Pangolin"/>
                <a:sym typeface="Pangolin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3600"/>
              <a:buFont typeface="Pangolin"/>
              <a:buNone/>
              <a:defRPr sz="3600">
                <a:solidFill>
                  <a:srgbClr val="0B5394"/>
                </a:solidFill>
                <a:latin typeface="Pangolin"/>
                <a:ea typeface="Pangolin"/>
                <a:cs typeface="Pangolin"/>
                <a:sym typeface="Pangolin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3600"/>
              <a:buFont typeface="Pangolin"/>
              <a:buNone/>
              <a:defRPr sz="3600">
                <a:solidFill>
                  <a:srgbClr val="0B5394"/>
                </a:solidFill>
                <a:latin typeface="Pangolin"/>
                <a:ea typeface="Pangolin"/>
                <a:cs typeface="Pangolin"/>
                <a:sym typeface="Pangolin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3600"/>
              <a:buFont typeface="Pangolin"/>
              <a:buNone/>
              <a:defRPr sz="3600">
                <a:solidFill>
                  <a:srgbClr val="0B5394"/>
                </a:solidFill>
                <a:latin typeface="Pangolin"/>
                <a:ea typeface="Pangolin"/>
                <a:cs typeface="Pangolin"/>
                <a:sym typeface="Pangolin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3600"/>
              <a:buFont typeface="Pangolin"/>
              <a:buNone/>
              <a:defRPr sz="3600">
                <a:solidFill>
                  <a:srgbClr val="0B5394"/>
                </a:solidFill>
                <a:latin typeface="Pangolin"/>
                <a:ea typeface="Pangolin"/>
                <a:cs typeface="Pangolin"/>
                <a:sym typeface="Pangoli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2703525" y="1735750"/>
            <a:ext cx="34863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3000"/>
              <a:buFont typeface="Pangolin"/>
              <a:buNone/>
              <a:defRPr sz="3000">
                <a:solidFill>
                  <a:srgbClr val="0B5394"/>
                </a:solidFill>
                <a:latin typeface="Pangolin"/>
                <a:ea typeface="Pangolin"/>
                <a:cs typeface="Pangolin"/>
                <a:sym typeface="Pangoli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3000"/>
              <a:buFont typeface="Pangolin"/>
              <a:buNone/>
              <a:defRPr sz="3000">
                <a:solidFill>
                  <a:srgbClr val="0B5394"/>
                </a:solidFill>
                <a:latin typeface="Pangolin"/>
                <a:ea typeface="Pangolin"/>
                <a:cs typeface="Pangolin"/>
                <a:sym typeface="Pangolin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3000"/>
              <a:buFont typeface="Pangolin"/>
              <a:buNone/>
              <a:defRPr sz="3000">
                <a:solidFill>
                  <a:srgbClr val="0B5394"/>
                </a:solidFill>
                <a:latin typeface="Pangolin"/>
                <a:ea typeface="Pangolin"/>
                <a:cs typeface="Pangolin"/>
                <a:sym typeface="Pangolin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3000"/>
              <a:buFont typeface="Pangolin"/>
              <a:buNone/>
              <a:defRPr sz="3000">
                <a:solidFill>
                  <a:srgbClr val="0B5394"/>
                </a:solidFill>
                <a:latin typeface="Pangolin"/>
                <a:ea typeface="Pangolin"/>
                <a:cs typeface="Pangolin"/>
                <a:sym typeface="Pangolin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3000"/>
              <a:buFont typeface="Pangolin"/>
              <a:buNone/>
              <a:defRPr sz="3000">
                <a:solidFill>
                  <a:srgbClr val="0B5394"/>
                </a:solidFill>
                <a:latin typeface="Pangolin"/>
                <a:ea typeface="Pangolin"/>
                <a:cs typeface="Pangolin"/>
                <a:sym typeface="Pangolin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3000"/>
              <a:buFont typeface="Pangolin"/>
              <a:buNone/>
              <a:defRPr sz="3000">
                <a:solidFill>
                  <a:srgbClr val="0B5394"/>
                </a:solidFill>
                <a:latin typeface="Pangolin"/>
                <a:ea typeface="Pangolin"/>
                <a:cs typeface="Pangolin"/>
                <a:sym typeface="Pangolin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3000"/>
              <a:buFont typeface="Pangolin"/>
              <a:buNone/>
              <a:defRPr sz="3000">
                <a:solidFill>
                  <a:srgbClr val="0B5394"/>
                </a:solidFill>
                <a:latin typeface="Pangolin"/>
                <a:ea typeface="Pangolin"/>
                <a:cs typeface="Pangolin"/>
                <a:sym typeface="Pangolin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3000"/>
              <a:buFont typeface="Pangolin"/>
              <a:buNone/>
              <a:defRPr sz="3000">
                <a:solidFill>
                  <a:srgbClr val="0B5394"/>
                </a:solidFill>
                <a:latin typeface="Pangolin"/>
                <a:ea typeface="Pangolin"/>
                <a:cs typeface="Pangolin"/>
                <a:sym typeface="Pangolin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3000"/>
              <a:buFont typeface="Pangolin"/>
              <a:buNone/>
              <a:defRPr sz="3000">
                <a:solidFill>
                  <a:srgbClr val="0B5394"/>
                </a:solidFill>
                <a:latin typeface="Pangolin"/>
                <a:ea typeface="Pangolin"/>
                <a:cs typeface="Pangolin"/>
                <a:sym typeface="Pangolin"/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2703525" y="2763852"/>
            <a:ext cx="34863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Inconsolata"/>
              <a:buNone/>
              <a:defRPr>
                <a:solidFill>
                  <a:srgbClr val="434343"/>
                </a:solidFill>
                <a:latin typeface="Inconsolata"/>
                <a:ea typeface="Inconsolata"/>
                <a:cs typeface="Inconsolata"/>
                <a:sym typeface="Inconsolat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Inconsolata"/>
              <a:buNone/>
              <a:defRPr sz="3000">
                <a:solidFill>
                  <a:srgbClr val="434343"/>
                </a:solidFill>
                <a:latin typeface="Inconsolata"/>
                <a:ea typeface="Inconsolata"/>
                <a:cs typeface="Inconsolata"/>
                <a:sym typeface="Inconsolat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Inconsolata"/>
              <a:buNone/>
              <a:defRPr sz="3000">
                <a:solidFill>
                  <a:srgbClr val="434343"/>
                </a:solidFill>
                <a:latin typeface="Inconsolata"/>
                <a:ea typeface="Inconsolata"/>
                <a:cs typeface="Inconsolata"/>
                <a:sym typeface="Inconsolat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Inconsolata"/>
              <a:buNone/>
              <a:defRPr sz="3000">
                <a:solidFill>
                  <a:srgbClr val="434343"/>
                </a:solidFill>
                <a:latin typeface="Inconsolata"/>
                <a:ea typeface="Inconsolata"/>
                <a:cs typeface="Inconsolata"/>
                <a:sym typeface="Inconsolat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Inconsolata"/>
              <a:buNone/>
              <a:defRPr sz="3000">
                <a:solidFill>
                  <a:srgbClr val="434343"/>
                </a:solidFill>
                <a:latin typeface="Inconsolata"/>
                <a:ea typeface="Inconsolata"/>
                <a:cs typeface="Inconsolata"/>
                <a:sym typeface="Inconsolat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Inconsolata"/>
              <a:buNone/>
              <a:defRPr sz="3000">
                <a:solidFill>
                  <a:srgbClr val="434343"/>
                </a:solidFill>
                <a:latin typeface="Inconsolata"/>
                <a:ea typeface="Inconsolata"/>
                <a:cs typeface="Inconsolata"/>
                <a:sym typeface="Inconsolat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Inconsolata"/>
              <a:buNone/>
              <a:defRPr sz="3000">
                <a:solidFill>
                  <a:srgbClr val="434343"/>
                </a:solidFill>
                <a:latin typeface="Inconsolata"/>
                <a:ea typeface="Inconsolata"/>
                <a:cs typeface="Inconsolata"/>
                <a:sym typeface="Inconsolat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Inconsolata"/>
              <a:buNone/>
              <a:defRPr sz="3000">
                <a:solidFill>
                  <a:srgbClr val="434343"/>
                </a:solidFill>
                <a:latin typeface="Inconsolata"/>
                <a:ea typeface="Inconsolata"/>
                <a:cs typeface="Inconsolata"/>
                <a:sym typeface="Inconsolat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Inconsolata"/>
              <a:buNone/>
              <a:defRPr sz="3000">
                <a:solidFill>
                  <a:srgbClr val="434343"/>
                </a:solidFill>
                <a:latin typeface="Inconsolata"/>
                <a:ea typeface="Inconsolata"/>
                <a:cs typeface="Inconsolata"/>
                <a:sym typeface="Inconsolat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 txBox="1">
            <a:spLocks noGrp="1"/>
          </p:cNvSpPr>
          <p:nvPr>
            <p:ph type="body" idx="1"/>
          </p:nvPr>
        </p:nvSpPr>
        <p:spPr>
          <a:xfrm>
            <a:off x="962850" y="876850"/>
            <a:ext cx="4955700" cy="819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191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3000"/>
              <a:buChar char="✗"/>
              <a:defRPr sz="3000" i="1"/>
            </a:lvl1pPr>
            <a:lvl2pPr marL="914400" lvl="1" indent="-4191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3000"/>
              <a:buChar char="✗"/>
              <a:defRPr sz="3000" i="1"/>
            </a:lvl2pPr>
            <a:lvl3pPr marL="1371600" lvl="2" indent="-4191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3000"/>
              <a:buChar char="✗"/>
              <a:defRPr sz="3000" i="1"/>
            </a:lvl3pPr>
            <a:lvl4pPr marL="1828800" lvl="3" indent="-4191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3000"/>
              <a:buChar char="✗"/>
              <a:defRPr sz="3000" i="1"/>
            </a:lvl4pPr>
            <a:lvl5pPr marL="2286000" lvl="4" indent="-4191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3000"/>
              <a:buChar char="✗"/>
              <a:defRPr sz="3000" i="1"/>
            </a:lvl5pPr>
            <a:lvl6pPr marL="2743200" lvl="5" indent="-4191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3000"/>
              <a:buChar char="✗"/>
              <a:defRPr sz="3000" i="1"/>
            </a:lvl6pPr>
            <a:lvl7pPr marL="3200400" lvl="6" indent="-4191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3000"/>
              <a:buChar char="✗"/>
              <a:defRPr sz="3000" i="1"/>
            </a:lvl7pPr>
            <a:lvl8pPr marL="3657600" lvl="7" indent="-4191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3000"/>
              <a:buChar char="✗"/>
              <a:defRPr sz="3000" i="1"/>
            </a:lvl8pPr>
            <a:lvl9pPr marL="4114800" lvl="8" indent="-4191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3000"/>
              <a:buChar char="✗"/>
              <a:defRPr sz="3000" i="1"/>
            </a:lvl9pPr>
          </a:lstStyle>
          <a:p>
            <a:endParaRPr/>
          </a:p>
        </p:txBody>
      </p:sp>
      <p:sp>
        <p:nvSpPr>
          <p:cNvPr id="16" name="Google Shape;16;p4"/>
          <p:cNvSpPr txBox="1">
            <a:spLocks noGrp="1"/>
          </p:cNvSpPr>
          <p:nvPr>
            <p:ph type="sldNum" idx="12"/>
          </p:nvPr>
        </p:nvSpPr>
        <p:spPr>
          <a:xfrm>
            <a:off x="8716025" y="4676375"/>
            <a:ext cx="428100" cy="4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 + image">
  <p:cSld name="TITLE_AND_BODY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6"/>
          <p:cNvSpPr txBox="1">
            <a:spLocks noGrp="1"/>
          </p:cNvSpPr>
          <p:nvPr>
            <p:ph type="title"/>
          </p:nvPr>
        </p:nvSpPr>
        <p:spPr>
          <a:xfrm>
            <a:off x="866375" y="642310"/>
            <a:ext cx="3966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3" name="Google Shape;23;p6"/>
          <p:cNvSpPr txBox="1">
            <a:spLocks noGrp="1"/>
          </p:cNvSpPr>
          <p:nvPr>
            <p:ph type="body" idx="1"/>
          </p:nvPr>
        </p:nvSpPr>
        <p:spPr>
          <a:xfrm>
            <a:off x="866375" y="1609350"/>
            <a:ext cx="3966600" cy="2833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✗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✗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✗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✗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✗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✗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✗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✗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✗"/>
              <a:defRPr/>
            </a:lvl9pPr>
          </a:lstStyle>
          <a:p>
            <a:endParaRPr/>
          </a:p>
        </p:txBody>
      </p:sp>
      <p:sp>
        <p:nvSpPr>
          <p:cNvPr id="24" name="Google Shape;24;p6"/>
          <p:cNvSpPr txBox="1">
            <a:spLocks noGrp="1"/>
          </p:cNvSpPr>
          <p:nvPr>
            <p:ph type="sldNum" idx="12"/>
          </p:nvPr>
        </p:nvSpPr>
        <p:spPr>
          <a:xfrm>
            <a:off x="8716025" y="4676375"/>
            <a:ext cx="428100" cy="4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big postit">
  <p:cSld name="BLANK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3"/>
          <p:cNvSpPr txBox="1">
            <a:spLocks noGrp="1"/>
          </p:cNvSpPr>
          <p:nvPr>
            <p:ph type="sldNum" idx="12"/>
          </p:nvPr>
        </p:nvSpPr>
        <p:spPr>
          <a:xfrm>
            <a:off x="8716025" y="4676375"/>
            <a:ext cx="428100" cy="4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_1_2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4"/>
          <p:cNvSpPr txBox="1">
            <a:spLocks noGrp="1"/>
          </p:cNvSpPr>
          <p:nvPr>
            <p:ph type="sldNum" idx="12"/>
          </p:nvPr>
        </p:nvSpPr>
        <p:spPr>
          <a:xfrm>
            <a:off x="8716025" y="4676375"/>
            <a:ext cx="428100" cy="4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66375" y="358385"/>
            <a:ext cx="56262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Inconsolata"/>
              <a:buNone/>
              <a:defRPr sz="2800">
                <a:solidFill>
                  <a:srgbClr val="434343"/>
                </a:solidFill>
                <a:latin typeface="Inconsolata"/>
                <a:ea typeface="Inconsolata"/>
                <a:cs typeface="Inconsolata"/>
                <a:sym typeface="Inconsolat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Inconsolata"/>
              <a:buNone/>
              <a:defRPr sz="2800">
                <a:solidFill>
                  <a:srgbClr val="434343"/>
                </a:solidFill>
                <a:latin typeface="Inconsolata"/>
                <a:ea typeface="Inconsolata"/>
                <a:cs typeface="Inconsolata"/>
                <a:sym typeface="Inconsolat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Inconsolata"/>
              <a:buNone/>
              <a:defRPr sz="2800">
                <a:solidFill>
                  <a:srgbClr val="434343"/>
                </a:solidFill>
                <a:latin typeface="Inconsolata"/>
                <a:ea typeface="Inconsolata"/>
                <a:cs typeface="Inconsolata"/>
                <a:sym typeface="Inconsolat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Inconsolata"/>
              <a:buNone/>
              <a:defRPr sz="2800">
                <a:solidFill>
                  <a:srgbClr val="434343"/>
                </a:solidFill>
                <a:latin typeface="Inconsolata"/>
                <a:ea typeface="Inconsolata"/>
                <a:cs typeface="Inconsolata"/>
                <a:sym typeface="Inconsolat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Inconsolata"/>
              <a:buNone/>
              <a:defRPr sz="2800">
                <a:solidFill>
                  <a:srgbClr val="434343"/>
                </a:solidFill>
                <a:latin typeface="Inconsolata"/>
                <a:ea typeface="Inconsolata"/>
                <a:cs typeface="Inconsolata"/>
                <a:sym typeface="Inconsolat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Inconsolata"/>
              <a:buNone/>
              <a:defRPr sz="2800">
                <a:solidFill>
                  <a:srgbClr val="434343"/>
                </a:solidFill>
                <a:latin typeface="Inconsolata"/>
                <a:ea typeface="Inconsolata"/>
                <a:cs typeface="Inconsolata"/>
                <a:sym typeface="Inconsolat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Inconsolata"/>
              <a:buNone/>
              <a:defRPr sz="2800">
                <a:solidFill>
                  <a:srgbClr val="434343"/>
                </a:solidFill>
                <a:latin typeface="Inconsolata"/>
                <a:ea typeface="Inconsolata"/>
                <a:cs typeface="Inconsolata"/>
                <a:sym typeface="Inconsolat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Inconsolata"/>
              <a:buNone/>
              <a:defRPr sz="2800">
                <a:solidFill>
                  <a:srgbClr val="434343"/>
                </a:solidFill>
                <a:latin typeface="Inconsolata"/>
                <a:ea typeface="Inconsolata"/>
                <a:cs typeface="Inconsolata"/>
                <a:sym typeface="Inconsolat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Inconsolata"/>
              <a:buNone/>
              <a:defRPr sz="2800">
                <a:solidFill>
                  <a:srgbClr val="434343"/>
                </a:solidFill>
                <a:latin typeface="Inconsolata"/>
                <a:ea typeface="Inconsolata"/>
                <a:cs typeface="Inconsolata"/>
                <a:sym typeface="Inconsolat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66375" y="1304543"/>
            <a:ext cx="5626200" cy="30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400"/>
              <a:buFont typeface="Pangolin"/>
              <a:buChar char="✗"/>
              <a:defRPr sz="1800">
                <a:solidFill>
                  <a:srgbClr val="0B5394"/>
                </a:solidFill>
                <a:latin typeface="Pangolin"/>
                <a:ea typeface="Pangolin"/>
                <a:cs typeface="Pangolin"/>
                <a:sym typeface="Pangolin"/>
              </a:defRPr>
            </a:lvl1pPr>
            <a:lvl2pPr marL="914400" lvl="1" indent="-31750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400"/>
              <a:buFont typeface="Pangolin"/>
              <a:buChar char="✗"/>
              <a:defRPr sz="1800">
                <a:solidFill>
                  <a:srgbClr val="0B5394"/>
                </a:solidFill>
                <a:latin typeface="Pangolin"/>
                <a:ea typeface="Pangolin"/>
                <a:cs typeface="Pangolin"/>
                <a:sym typeface="Pangolin"/>
              </a:defRPr>
            </a:lvl2pPr>
            <a:lvl3pPr marL="1371600" lvl="2" indent="-31750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400"/>
              <a:buFont typeface="Pangolin"/>
              <a:buChar char="✗"/>
              <a:defRPr sz="1800">
                <a:solidFill>
                  <a:srgbClr val="0B5394"/>
                </a:solidFill>
                <a:latin typeface="Pangolin"/>
                <a:ea typeface="Pangolin"/>
                <a:cs typeface="Pangolin"/>
                <a:sym typeface="Pangolin"/>
              </a:defRPr>
            </a:lvl3pPr>
            <a:lvl4pPr marL="1828800" lvl="3" indent="-31750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400"/>
              <a:buFont typeface="Pangolin"/>
              <a:buChar char="✗"/>
              <a:defRPr sz="1800">
                <a:solidFill>
                  <a:srgbClr val="0B5394"/>
                </a:solidFill>
                <a:latin typeface="Pangolin"/>
                <a:ea typeface="Pangolin"/>
                <a:cs typeface="Pangolin"/>
                <a:sym typeface="Pangolin"/>
              </a:defRPr>
            </a:lvl4pPr>
            <a:lvl5pPr marL="2286000" lvl="4" indent="-34290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Pangolin"/>
              <a:buChar char="✗"/>
              <a:defRPr sz="1800">
                <a:solidFill>
                  <a:srgbClr val="0B5394"/>
                </a:solidFill>
                <a:latin typeface="Pangolin"/>
                <a:ea typeface="Pangolin"/>
                <a:cs typeface="Pangolin"/>
                <a:sym typeface="Pangolin"/>
              </a:defRPr>
            </a:lvl5pPr>
            <a:lvl6pPr marL="2743200" lvl="5" indent="-34290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Pangolin"/>
              <a:buChar char="✗"/>
              <a:defRPr sz="1800">
                <a:solidFill>
                  <a:srgbClr val="0B5394"/>
                </a:solidFill>
                <a:latin typeface="Pangolin"/>
                <a:ea typeface="Pangolin"/>
                <a:cs typeface="Pangolin"/>
                <a:sym typeface="Pangolin"/>
              </a:defRPr>
            </a:lvl6pPr>
            <a:lvl7pPr marL="3200400" lvl="6" indent="-34290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Pangolin"/>
              <a:buChar char="✗"/>
              <a:defRPr sz="1800">
                <a:solidFill>
                  <a:srgbClr val="0B5394"/>
                </a:solidFill>
                <a:latin typeface="Pangolin"/>
                <a:ea typeface="Pangolin"/>
                <a:cs typeface="Pangolin"/>
                <a:sym typeface="Pangolin"/>
              </a:defRPr>
            </a:lvl7pPr>
            <a:lvl8pPr marL="3657600" lvl="7" indent="-34290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Pangolin"/>
              <a:buChar char="✗"/>
              <a:defRPr sz="1800">
                <a:solidFill>
                  <a:srgbClr val="0B5394"/>
                </a:solidFill>
                <a:latin typeface="Pangolin"/>
                <a:ea typeface="Pangolin"/>
                <a:cs typeface="Pangolin"/>
                <a:sym typeface="Pangolin"/>
              </a:defRPr>
            </a:lvl8pPr>
            <a:lvl9pPr marL="4114800" lvl="8" indent="-34290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Pangolin"/>
              <a:buChar char="✗"/>
              <a:defRPr sz="1800">
                <a:solidFill>
                  <a:srgbClr val="0B5394"/>
                </a:solidFill>
                <a:latin typeface="Pangolin"/>
                <a:ea typeface="Pangolin"/>
                <a:cs typeface="Pangolin"/>
                <a:sym typeface="Pangolin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716025" y="4676375"/>
            <a:ext cx="4281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 sz="1300">
                <a:solidFill>
                  <a:srgbClr val="7F6000"/>
                </a:solidFill>
                <a:latin typeface="Inconsolata"/>
                <a:ea typeface="Inconsolata"/>
                <a:cs typeface="Inconsolata"/>
                <a:sym typeface="Inconsolata"/>
              </a:defRPr>
            </a:lvl1pPr>
            <a:lvl2pPr lvl="1" algn="ctr">
              <a:buNone/>
              <a:defRPr sz="1300">
                <a:solidFill>
                  <a:srgbClr val="7F6000"/>
                </a:solidFill>
                <a:latin typeface="Inconsolata"/>
                <a:ea typeface="Inconsolata"/>
                <a:cs typeface="Inconsolata"/>
                <a:sym typeface="Inconsolata"/>
              </a:defRPr>
            </a:lvl2pPr>
            <a:lvl3pPr lvl="2" algn="ctr">
              <a:buNone/>
              <a:defRPr sz="1300">
                <a:solidFill>
                  <a:srgbClr val="7F6000"/>
                </a:solidFill>
                <a:latin typeface="Inconsolata"/>
                <a:ea typeface="Inconsolata"/>
                <a:cs typeface="Inconsolata"/>
                <a:sym typeface="Inconsolata"/>
              </a:defRPr>
            </a:lvl3pPr>
            <a:lvl4pPr lvl="3" algn="ctr">
              <a:buNone/>
              <a:defRPr sz="1300">
                <a:solidFill>
                  <a:srgbClr val="7F6000"/>
                </a:solidFill>
                <a:latin typeface="Inconsolata"/>
                <a:ea typeface="Inconsolata"/>
                <a:cs typeface="Inconsolata"/>
                <a:sym typeface="Inconsolata"/>
              </a:defRPr>
            </a:lvl4pPr>
            <a:lvl5pPr lvl="4" algn="ctr">
              <a:buNone/>
              <a:defRPr sz="1300">
                <a:solidFill>
                  <a:srgbClr val="7F6000"/>
                </a:solidFill>
                <a:latin typeface="Inconsolata"/>
                <a:ea typeface="Inconsolata"/>
                <a:cs typeface="Inconsolata"/>
                <a:sym typeface="Inconsolata"/>
              </a:defRPr>
            </a:lvl5pPr>
            <a:lvl6pPr lvl="5" algn="ctr">
              <a:buNone/>
              <a:defRPr sz="1300">
                <a:solidFill>
                  <a:srgbClr val="7F6000"/>
                </a:solidFill>
                <a:latin typeface="Inconsolata"/>
                <a:ea typeface="Inconsolata"/>
                <a:cs typeface="Inconsolata"/>
                <a:sym typeface="Inconsolata"/>
              </a:defRPr>
            </a:lvl6pPr>
            <a:lvl7pPr lvl="6" algn="ctr">
              <a:buNone/>
              <a:defRPr sz="1300">
                <a:solidFill>
                  <a:srgbClr val="7F6000"/>
                </a:solidFill>
                <a:latin typeface="Inconsolata"/>
                <a:ea typeface="Inconsolata"/>
                <a:cs typeface="Inconsolata"/>
                <a:sym typeface="Inconsolata"/>
              </a:defRPr>
            </a:lvl7pPr>
            <a:lvl8pPr lvl="7" algn="ctr">
              <a:buNone/>
              <a:defRPr sz="1300">
                <a:solidFill>
                  <a:srgbClr val="7F6000"/>
                </a:solidFill>
                <a:latin typeface="Inconsolata"/>
                <a:ea typeface="Inconsolata"/>
                <a:cs typeface="Inconsolata"/>
                <a:sym typeface="Inconsolata"/>
              </a:defRPr>
            </a:lvl8pPr>
            <a:lvl9pPr lvl="8" algn="ctr">
              <a:buNone/>
              <a:defRPr sz="1300">
                <a:solidFill>
                  <a:srgbClr val="7F6000"/>
                </a:solidFill>
                <a:latin typeface="Inconsolata"/>
                <a:ea typeface="Inconsolata"/>
                <a:cs typeface="Inconsolata"/>
                <a:sym typeface="Inconsolat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9" r:id="rId5"/>
    <p:sldLayoutId id="2147483660" r:id="rId6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6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Semantic Segmentation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8D44F8C-9DB6-434A-A871-4D99CD96ACA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7A8F7B-5515-4A88-B56B-202AA0D1A5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2" y="865909"/>
            <a:ext cx="8437193" cy="421859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88C5DE5-C8B5-4E45-AA8E-711B8EFA4953}"/>
              </a:ext>
            </a:extLst>
          </p:cNvPr>
          <p:cNvSpPr txBox="1"/>
          <p:nvPr/>
        </p:nvSpPr>
        <p:spPr>
          <a:xfrm>
            <a:off x="803516" y="303311"/>
            <a:ext cx="54517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0B5394"/>
                </a:solidFill>
                <a:latin typeface="Pangolin"/>
              </a:rPr>
              <a:t>Autonomous Vehicles</a:t>
            </a:r>
          </a:p>
        </p:txBody>
      </p:sp>
    </p:spTree>
    <p:extLst>
      <p:ext uri="{BB962C8B-B14F-4D97-AF65-F5344CB8AC3E}">
        <p14:creationId xmlns:p14="http://schemas.microsoft.com/office/powerpoint/2010/main" val="5769324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8D44F8C-9DB6-434A-A871-4D99CD96ACA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7A8F7B-5515-4A88-B56B-202AA0D1A5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51" y="1073726"/>
            <a:ext cx="9040091" cy="361603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88C5DE5-C8B5-4E45-AA8E-711B8EFA4953}"/>
              </a:ext>
            </a:extLst>
          </p:cNvPr>
          <p:cNvSpPr txBox="1"/>
          <p:nvPr/>
        </p:nvSpPr>
        <p:spPr>
          <a:xfrm>
            <a:off x="803516" y="372584"/>
            <a:ext cx="67264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0B5394"/>
                </a:solidFill>
                <a:latin typeface="Pangolin"/>
              </a:rPr>
              <a:t>Medical Surgeries</a:t>
            </a:r>
          </a:p>
        </p:txBody>
      </p:sp>
    </p:spTree>
    <p:extLst>
      <p:ext uri="{BB962C8B-B14F-4D97-AF65-F5344CB8AC3E}">
        <p14:creationId xmlns:p14="http://schemas.microsoft.com/office/powerpoint/2010/main" val="3327458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8D44F8C-9DB6-434A-A871-4D99CD96ACA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7A8F7B-5515-4A88-B56B-202AA0D1A5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51" y="1073726"/>
            <a:ext cx="9040090" cy="361603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88C5DE5-C8B5-4E45-AA8E-711B8EFA4953}"/>
              </a:ext>
            </a:extLst>
          </p:cNvPr>
          <p:cNvSpPr txBox="1"/>
          <p:nvPr/>
        </p:nvSpPr>
        <p:spPr>
          <a:xfrm>
            <a:off x="803516" y="372584"/>
            <a:ext cx="67264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0B5394"/>
                </a:solidFill>
                <a:latin typeface="Pangolin"/>
              </a:rPr>
              <a:t>Medical Surgeries</a:t>
            </a:r>
          </a:p>
        </p:txBody>
      </p:sp>
    </p:spTree>
    <p:extLst>
      <p:ext uri="{BB962C8B-B14F-4D97-AF65-F5344CB8AC3E}">
        <p14:creationId xmlns:p14="http://schemas.microsoft.com/office/powerpoint/2010/main" val="30258414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8D44F8C-9DB6-434A-A871-4D99CD96ACA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7A8F7B-5515-4A88-B56B-202AA0D1A5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426" y="1016355"/>
            <a:ext cx="8091053" cy="362963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88C5DE5-C8B5-4E45-AA8E-711B8EFA4953}"/>
              </a:ext>
            </a:extLst>
          </p:cNvPr>
          <p:cNvSpPr txBox="1"/>
          <p:nvPr/>
        </p:nvSpPr>
        <p:spPr>
          <a:xfrm>
            <a:off x="803516" y="372584"/>
            <a:ext cx="67264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0B5394"/>
                </a:solidFill>
                <a:latin typeface="Pangolin"/>
              </a:rPr>
              <a:t>Medical Images Diagnostics</a:t>
            </a:r>
          </a:p>
        </p:txBody>
      </p:sp>
    </p:spTree>
    <p:extLst>
      <p:ext uri="{BB962C8B-B14F-4D97-AF65-F5344CB8AC3E}">
        <p14:creationId xmlns:p14="http://schemas.microsoft.com/office/powerpoint/2010/main" val="32090840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9"/>
          <p:cNvSpPr txBox="1">
            <a:spLocks noGrp="1"/>
          </p:cNvSpPr>
          <p:nvPr>
            <p:ph type="ctrTitle"/>
          </p:nvPr>
        </p:nvSpPr>
        <p:spPr>
          <a:xfrm>
            <a:off x="2731234" y="1839580"/>
            <a:ext cx="34863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3.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Representing the Task</a:t>
            </a:r>
            <a:endParaRPr dirty="0"/>
          </a:p>
        </p:txBody>
      </p:sp>
      <p:sp>
        <p:nvSpPr>
          <p:cNvPr id="81" name="Google Shape;81;p19"/>
          <p:cNvSpPr txBox="1">
            <a:spLocks noGrp="1"/>
          </p:cNvSpPr>
          <p:nvPr>
            <p:ph type="subTitle" idx="1"/>
          </p:nvPr>
        </p:nvSpPr>
        <p:spPr>
          <a:xfrm>
            <a:off x="2703525" y="2999380"/>
            <a:ext cx="34863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83693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37F2B8F-AD6E-43F5-8A95-1BADD174DA1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87E7F1-153E-4657-B001-29D5F2AF52D0}"/>
              </a:ext>
            </a:extLst>
          </p:cNvPr>
          <p:cNvSpPr txBox="1"/>
          <p:nvPr/>
        </p:nvSpPr>
        <p:spPr>
          <a:xfrm>
            <a:off x="782782" y="1059873"/>
            <a:ext cx="782089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B5394"/>
                </a:solidFill>
                <a:latin typeface="Pangolin"/>
              </a:rPr>
              <a:t>Our goal is to take either a RGB color image or a grayscale image and output a segmentation map where each pixel contains a class label represented as an integer.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3178FE-7AA7-4856-B391-833F39BFD2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912" y="2028394"/>
            <a:ext cx="7398328" cy="2590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0209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37F2B8F-AD6E-43F5-8A95-1BADD174DA1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87E7F1-153E-4657-B001-29D5F2AF52D0}"/>
              </a:ext>
            </a:extLst>
          </p:cNvPr>
          <p:cNvSpPr txBox="1"/>
          <p:nvPr/>
        </p:nvSpPr>
        <p:spPr>
          <a:xfrm>
            <a:off x="734291" y="436418"/>
            <a:ext cx="78208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B5394"/>
                </a:solidFill>
                <a:latin typeface="Pangolin"/>
              </a:rPr>
              <a:t>We create our target by one-hot encoding the class labels - essentially creating an output channel for each of the possible classes.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3178FE-7AA7-4856-B391-833F39BFD2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345" y="1104143"/>
            <a:ext cx="7730837" cy="397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799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3845142-2921-4EEC-B0DF-C51B9084649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8623AF-2322-493A-B76D-46A46B274267}"/>
              </a:ext>
            </a:extLst>
          </p:cNvPr>
          <p:cNvSpPr txBox="1"/>
          <p:nvPr/>
        </p:nvSpPr>
        <p:spPr>
          <a:xfrm>
            <a:off x="761999" y="734290"/>
            <a:ext cx="78347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B5394"/>
                </a:solidFill>
                <a:latin typeface="Pangolin"/>
              </a:rPr>
              <a:t>We can easily inspect a target by overlaying it onto the observation.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A67454-0684-41C5-AFB6-BCE1E00E5E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271" y="1144420"/>
            <a:ext cx="7190509" cy="245476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B8C9188-DAA7-4224-B880-A4440C83068A}"/>
              </a:ext>
            </a:extLst>
          </p:cNvPr>
          <p:cNvSpPr txBox="1"/>
          <p:nvPr/>
        </p:nvSpPr>
        <p:spPr>
          <a:xfrm>
            <a:off x="779316" y="3685310"/>
            <a:ext cx="76962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B5394"/>
                </a:solidFill>
                <a:latin typeface="Pangolin"/>
              </a:rPr>
              <a:t>When we overlay a single channel of our target (or prediction), we refer to this as a </a:t>
            </a:r>
            <a:r>
              <a:rPr lang="en-US" sz="1800" b="1" dirty="0">
                <a:solidFill>
                  <a:srgbClr val="0B5394"/>
                </a:solidFill>
                <a:latin typeface="Pangolin"/>
              </a:rPr>
              <a:t>mask</a:t>
            </a:r>
            <a:r>
              <a:rPr lang="en-US" sz="1800" dirty="0">
                <a:solidFill>
                  <a:srgbClr val="0B5394"/>
                </a:solidFill>
                <a:latin typeface="Pangolin"/>
              </a:rPr>
              <a:t> which illuminates the regions of an image where a specific class is present.</a:t>
            </a:r>
          </a:p>
        </p:txBody>
      </p:sp>
    </p:spTree>
    <p:extLst>
      <p:ext uri="{BB962C8B-B14F-4D97-AF65-F5344CB8AC3E}">
        <p14:creationId xmlns:p14="http://schemas.microsoft.com/office/powerpoint/2010/main" val="25906711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9"/>
          <p:cNvSpPr txBox="1">
            <a:spLocks noGrp="1"/>
          </p:cNvSpPr>
          <p:nvPr>
            <p:ph type="ctrTitle"/>
          </p:nvPr>
        </p:nvSpPr>
        <p:spPr>
          <a:xfrm>
            <a:off x="2731234" y="1839580"/>
            <a:ext cx="34863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3.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Constructing an Architecture</a:t>
            </a:r>
            <a:endParaRPr dirty="0"/>
          </a:p>
        </p:txBody>
      </p:sp>
      <p:sp>
        <p:nvSpPr>
          <p:cNvPr id="81" name="Google Shape;81;p19"/>
          <p:cNvSpPr txBox="1">
            <a:spLocks noGrp="1"/>
          </p:cNvSpPr>
          <p:nvPr>
            <p:ph type="subTitle" idx="1"/>
          </p:nvPr>
        </p:nvSpPr>
        <p:spPr>
          <a:xfrm>
            <a:off x="2703525" y="2999380"/>
            <a:ext cx="34863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60085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20B85CB-BA30-47F3-9EB5-1E48BBCBA2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093972"/>
            <a:ext cx="7938654" cy="34560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D566758-6F3E-43E8-847E-E8EAD8E18D39}"/>
              </a:ext>
            </a:extLst>
          </p:cNvPr>
          <p:cNvSpPr txBox="1"/>
          <p:nvPr/>
        </p:nvSpPr>
        <p:spPr>
          <a:xfrm>
            <a:off x="762000" y="498764"/>
            <a:ext cx="78001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B5394"/>
                </a:solidFill>
                <a:latin typeface="Pangolin"/>
              </a:rPr>
              <a:t>A naive approach…</a:t>
            </a:r>
          </a:p>
        </p:txBody>
      </p:sp>
    </p:spTree>
    <p:extLst>
      <p:ext uri="{BB962C8B-B14F-4D97-AF65-F5344CB8AC3E}">
        <p14:creationId xmlns:p14="http://schemas.microsoft.com/office/powerpoint/2010/main" val="40377483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8"/>
          <p:cNvSpPr txBox="1">
            <a:spLocks noGrp="1"/>
          </p:cNvSpPr>
          <p:nvPr>
            <p:ph type="title"/>
          </p:nvPr>
        </p:nvSpPr>
        <p:spPr>
          <a:xfrm>
            <a:off x="866375" y="1023310"/>
            <a:ext cx="3966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Hello!</a:t>
            </a:r>
            <a:endParaRPr sz="6000"/>
          </a:p>
        </p:txBody>
      </p:sp>
      <p:sp>
        <p:nvSpPr>
          <p:cNvPr id="73" name="Google Shape;73;p18"/>
          <p:cNvSpPr txBox="1">
            <a:spLocks noGrp="1"/>
          </p:cNvSpPr>
          <p:nvPr>
            <p:ph type="body" idx="1"/>
          </p:nvPr>
        </p:nvSpPr>
        <p:spPr>
          <a:xfrm>
            <a:off x="674120" y="1955748"/>
            <a:ext cx="4471883" cy="210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I am </a:t>
            </a:r>
            <a:r>
              <a:rPr lang="en-US" sz="3600" dirty="0"/>
              <a:t>Frederick </a:t>
            </a:r>
            <a:r>
              <a:rPr lang="en-US" sz="3600" dirty="0" err="1"/>
              <a:t>Apina</a:t>
            </a:r>
            <a:endParaRPr sz="3600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I am here because I love to give presentations. </a:t>
            </a:r>
            <a:endParaRPr dirty="0"/>
          </a:p>
        </p:txBody>
      </p:sp>
      <p:sp>
        <p:nvSpPr>
          <p:cNvPr id="74" name="Google Shape;74;p1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pic>
        <p:nvPicPr>
          <p:cNvPr id="75" name="Google Shape;75;p18"/>
          <p:cNvPicPr preferRelativeResize="0"/>
          <p:nvPr/>
        </p:nvPicPr>
        <p:blipFill>
          <a:blip r:embed="rId3"/>
          <a:stretch>
            <a:fillRect/>
          </a:stretch>
        </p:blipFill>
        <p:spPr>
          <a:xfrm rot="122685">
            <a:off x="5487158" y="547376"/>
            <a:ext cx="2825099" cy="2825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5F41E51-C5E8-4756-B0C2-B0E9A4FC3E5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5FDABF9-5E58-40C5-B440-7DB27824EF08}"/>
              </a:ext>
            </a:extLst>
          </p:cNvPr>
          <p:cNvSpPr txBox="1"/>
          <p:nvPr/>
        </p:nvSpPr>
        <p:spPr>
          <a:xfrm>
            <a:off x="789709" y="983673"/>
            <a:ext cx="7834746" cy="32829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06000"/>
              </a:lnSpc>
              <a:buClr>
                <a:srgbClr val="0B5394"/>
              </a:buClr>
              <a:buSzPts val="1400"/>
              <a:buFont typeface="Pangolin"/>
              <a:buChar char="✗"/>
            </a:pPr>
            <a:r>
              <a:rPr lang="en-US" sz="2800" dirty="0">
                <a:solidFill>
                  <a:srgbClr val="0B5394"/>
                </a:solidFill>
                <a:latin typeface="Pangolin"/>
              </a:rPr>
              <a:t>Recall that for deep convolutional networks, earlier layers tend to learn low-level concepts while later layers develop more high-level (and specialized) feature mappings. </a:t>
            </a:r>
            <a:r>
              <a:rPr lang="en-US" sz="2800" b="1" dirty="0">
                <a:solidFill>
                  <a:srgbClr val="0B5394"/>
                </a:solidFill>
                <a:latin typeface="Pangolin"/>
              </a:rPr>
              <a:t>In order to maintain expressiveness, we typically need to increase the number of feature maps (channels) as we get deeper in the network.</a:t>
            </a:r>
          </a:p>
        </p:txBody>
      </p:sp>
    </p:spTree>
    <p:extLst>
      <p:ext uri="{BB962C8B-B14F-4D97-AF65-F5344CB8AC3E}">
        <p14:creationId xmlns:p14="http://schemas.microsoft.com/office/powerpoint/2010/main" val="5067746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4360179-AEDF-434D-9FDD-EC629E5DAF6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21</a:t>
            </a:fld>
            <a:endParaRPr lang="e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22FB58C-966E-4004-99D2-B98BC3CA25D0}"/>
              </a:ext>
            </a:extLst>
          </p:cNvPr>
          <p:cNvSpPr txBox="1"/>
          <p:nvPr/>
        </p:nvSpPr>
        <p:spPr>
          <a:xfrm>
            <a:off x="1011382" y="1791436"/>
            <a:ext cx="370609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/>
              <a:t>Solution?</a:t>
            </a:r>
          </a:p>
        </p:txBody>
      </p:sp>
      <p:pic>
        <p:nvPicPr>
          <p:cNvPr id="4" name="Google Shape;116;p23">
            <a:extLst>
              <a:ext uri="{FF2B5EF4-FFF2-40B4-BE49-F238E27FC236}">
                <a16:creationId xmlns:a16="http://schemas.microsoft.com/office/drawing/2014/main" id="{0869FA5B-98D1-4AA4-A5A6-D61FD0461481}"/>
              </a:ext>
            </a:extLst>
          </p:cNvPr>
          <p:cNvPicPr preferRelativeResize="0"/>
          <p:nvPr/>
        </p:nvPicPr>
        <p:blipFill>
          <a:blip r:embed="rId2"/>
          <a:stretch>
            <a:fillRect/>
          </a:stretch>
        </p:blipFill>
        <p:spPr>
          <a:xfrm rot="123228">
            <a:off x="5807892" y="1052599"/>
            <a:ext cx="2358692" cy="280022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129916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20B85CB-BA30-47F3-9EB5-1E48BBCBA2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660" y="1592735"/>
            <a:ext cx="7796787" cy="34560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D566758-6F3E-43E8-847E-E8EAD8E18D39}"/>
              </a:ext>
            </a:extLst>
          </p:cNvPr>
          <p:cNvSpPr txBox="1"/>
          <p:nvPr/>
        </p:nvSpPr>
        <p:spPr>
          <a:xfrm>
            <a:off x="762000" y="498764"/>
            <a:ext cx="7800109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B5394"/>
                </a:solidFill>
                <a:latin typeface="Pangolin"/>
              </a:rPr>
              <a:t>Lucky for us..</a:t>
            </a:r>
          </a:p>
          <a:p>
            <a:r>
              <a:rPr lang="en-US" sz="1800" dirty="0">
                <a:solidFill>
                  <a:srgbClr val="0B5394"/>
                </a:solidFill>
                <a:latin typeface="Pangolin"/>
              </a:rPr>
              <a:t>One popular approach for image segmentation models is to follow an </a:t>
            </a:r>
            <a:r>
              <a:rPr lang="en-US" sz="1800" b="1" dirty="0">
                <a:solidFill>
                  <a:srgbClr val="0B5394"/>
                </a:solidFill>
                <a:latin typeface="Pangolin"/>
              </a:rPr>
              <a:t>encoder/decoder structure.</a:t>
            </a:r>
          </a:p>
        </p:txBody>
      </p:sp>
    </p:spTree>
    <p:extLst>
      <p:ext uri="{BB962C8B-B14F-4D97-AF65-F5344CB8AC3E}">
        <p14:creationId xmlns:p14="http://schemas.microsoft.com/office/powerpoint/2010/main" val="13648888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20B85CB-BA30-47F3-9EB5-1E48BBCBA2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4607" y="1136074"/>
            <a:ext cx="5147502" cy="342946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D566758-6F3E-43E8-847E-E8EAD8E18D39}"/>
              </a:ext>
            </a:extLst>
          </p:cNvPr>
          <p:cNvSpPr txBox="1"/>
          <p:nvPr/>
        </p:nvSpPr>
        <p:spPr>
          <a:xfrm>
            <a:off x="762000" y="498764"/>
            <a:ext cx="78001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B5394"/>
                </a:solidFill>
                <a:latin typeface="Pangolin"/>
              </a:rPr>
              <a:t>U-Net Architecture..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E2365E6-079F-41B8-B446-F9BB3FCAA8AA}"/>
              </a:ext>
            </a:extLst>
          </p:cNvPr>
          <p:cNvSpPr txBox="1"/>
          <p:nvPr/>
        </p:nvSpPr>
        <p:spPr>
          <a:xfrm>
            <a:off x="810491" y="1303104"/>
            <a:ext cx="2493818" cy="326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B5394"/>
                </a:solidFill>
                <a:latin typeface="Pangolin"/>
              </a:rPr>
              <a:t>Consists of a contracting path to capture context and a symmetric expanding path that enables precise localization.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70111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D566758-6F3E-43E8-847E-E8EAD8E18D39}"/>
              </a:ext>
            </a:extLst>
          </p:cNvPr>
          <p:cNvSpPr txBox="1"/>
          <p:nvPr/>
        </p:nvSpPr>
        <p:spPr>
          <a:xfrm>
            <a:off x="762000" y="498764"/>
            <a:ext cx="78001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B5394"/>
                </a:solidFill>
                <a:latin typeface="Pangolin"/>
              </a:rPr>
              <a:t>Advanced U-Net variants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E2365E6-079F-41B8-B446-F9BB3FCAA8AA}"/>
              </a:ext>
            </a:extLst>
          </p:cNvPr>
          <p:cNvSpPr txBox="1"/>
          <p:nvPr/>
        </p:nvSpPr>
        <p:spPr>
          <a:xfrm>
            <a:off x="696190" y="1261540"/>
            <a:ext cx="77516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B5394"/>
                </a:solidFill>
                <a:latin typeface="Pangolin"/>
              </a:rPr>
              <a:t>The standard U-Net model consists of a series of convolution operations for each "block" in the architecture.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D4EC59C-A6F5-4BD4-83C3-6858B70C371D}"/>
              </a:ext>
            </a:extLst>
          </p:cNvPr>
          <p:cNvSpPr txBox="1"/>
          <p:nvPr/>
        </p:nvSpPr>
        <p:spPr>
          <a:xfrm>
            <a:off x="762000" y="2120247"/>
            <a:ext cx="7595754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u="sng" dirty="0">
                <a:solidFill>
                  <a:srgbClr val="0B5394"/>
                </a:solidFill>
                <a:latin typeface="Pangolin"/>
              </a:rPr>
              <a:t>Proposed: </a:t>
            </a:r>
            <a:r>
              <a:rPr lang="en-US" sz="2200" dirty="0">
                <a:solidFill>
                  <a:srgbClr val="0B5394"/>
                </a:solidFill>
                <a:latin typeface="Pangolin"/>
              </a:rPr>
              <a:t>swap out the basic stacked convolution blocks in favor of </a:t>
            </a:r>
            <a:r>
              <a:rPr lang="en-US" sz="2200" b="1" dirty="0">
                <a:solidFill>
                  <a:srgbClr val="0B5394"/>
                </a:solidFill>
                <a:latin typeface="Pangolin"/>
              </a:rPr>
              <a:t>residual blocks</a:t>
            </a:r>
            <a:r>
              <a:rPr lang="en-US" sz="2200" dirty="0">
                <a:solidFill>
                  <a:srgbClr val="0B5394"/>
                </a:solidFill>
                <a:latin typeface="Pangolin"/>
              </a:rPr>
              <a:t>. This residual block introduces short skip connections (within the block) alongside the existing long skip connections (between the corresponding feature maps of encoder and decoder modules) found in the standard U-Net structure.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74679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D566758-6F3E-43E8-847E-E8EAD8E18D39}"/>
              </a:ext>
            </a:extLst>
          </p:cNvPr>
          <p:cNvSpPr txBox="1"/>
          <p:nvPr/>
        </p:nvSpPr>
        <p:spPr>
          <a:xfrm>
            <a:off x="762000" y="498764"/>
            <a:ext cx="78001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B5394"/>
                </a:solidFill>
                <a:latin typeface="Pangolin"/>
              </a:rPr>
              <a:t>Tiramisu: Full Convolution </a:t>
            </a:r>
            <a:r>
              <a:rPr lang="en-US" sz="3200" dirty="0" err="1">
                <a:solidFill>
                  <a:srgbClr val="0B5394"/>
                </a:solidFill>
                <a:latin typeface="Pangolin"/>
              </a:rPr>
              <a:t>DenseNet</a:t>
            </a:r>
            <a:endParaRPr lang="en-US" sz="3200" dirty="0">
              <a:solidFill>
                <a:srgbClr val="0B5394"/>
              </a:solidFill>
              <a:latin typeface="Pangolin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E2365E6-079F-41B8-B446-F9BB3FCAA8AA}"/>
              </a:ext>
            </a:extLst>
          </p:cNvPr>
          <p:cNvSpPr txBox="1"/>
          <p:nvPr/>
        </p:nvSpPr>
        <p:spPr>
          <a:xfrm>
            <a:off x="696190" y="1083539"/>
            <a:ext cx="77516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B5394"/>
                </a:solidFill>
                <a:latin typeface="Pangolin"/>
              </a:rPr>
              <a:t>Tiramisu adopts the </a:t>
            </a:r>
            <a:r>
              <a:rPr lang="en-US" sz="1600" dirty="0" err="1">
                <a:solidFill>
                  <a:srgbClr val="0B5394"/>
                </a:solidFill>
                <a:latin typeface="Pangolin"/>
              </a:rPr>
              <a:t>UNet</a:t>
            </a:r>
            <a:r>
              <a:rPr lang="en-US" sz="1600" dirty="0">
                <a:solidFill>
                  <a:srgbClr val="0B5394"/>
                </a:solidFill>
                <a:latin typeface="Pangolin"/>
              </a:rPr>
              <a:t> design with </a:t>
            </a:r>
            <a:r>
              <a:rPr lang="en-US" sz="1600" dirty="0" err="1">
                <a:solidFill>
                  <a:srgbClr val="0B5394"/>
                </a:solidFill>
                <a:latin typeface="Pangolin"/>
              </a:rPr>
              <a:t>downsampling</a:t>
            </a:r>
            <a:r>
              <a:rPr lang="en-US" sz="1600" dirty="0">
                <a:solidFill>
                  <a:srgbClr val="0B5394"/>
                </a:solidFill>
                <a:latin typeface="Pangolin"/>
              </a:rPr>
              <a:t>, bottleneck, and </a:t>
            </a:r>
            <a:r>
              <a:rPr lang="en-US" sz="1600" dirty="0" err="1">
                <a:solidFill>
                  <a:srgbClr val="0B5394"/>
                </a:solidFill>
                <a:latin typeface="Pangolin"/>
              </a:rPr>
              <a:t>upsampling</a:t>
            </a:r>
            <a:r>
              <a:rPr lang="en-US" sz="1600" dirty="0">
                <a:solidFill>
                  <a:srgbClr val="0B5394"/>
                </a:solidFill>
                <a:latin typeface="Pangolin"/>
              </a:rPr>
              <a:t> paths and skip connections. It replaces convolution and max pooling layers with Dense blocks from the </a:t>
            </a:r>
            <a:r>
              <a:rPr lang="en-US" sz="1600" dirty="0" err="1">
                <a:solidFill>
                  <a:srgbClr val="0B5394"/>
                </a:solidFill>
                <a:latin typeface="Pangolin"/>
              </a:rPr>
              <a:t>DenseNet</a:t>
            </a:r>
            <a:r>
              <a:rPr lang="en-US" sz="1600" dirty="0">
                <a:solidFill>
                  <a:srgbClr val="0B5394"/>
                </a:solidFill>
                <a:latin typeface="Pangolin"/>
              </a:rPr>
              <a:t> architecture. Dense blocks contain residual connections.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786E00-A085-47C4-9A40-75EA4007DB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859120"/>
            <a:ext cx="7536873" cy="2719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7233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D566758-6F3E-43E8-847E-E8EAD8E18D39}"/>
              </a:ext>
            </a:extLst>
          </p:cNvPr>
          <p:cNvSpPr txBox="1"/>
          <p:nvPr/>
        </p:nvSpPr>
        <p:spPr>
          <a:xfrm>
            <a:off x="762000" y="498764"/>
            <a:ext cx="78001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B5394"/>
                </a:solidFill>
                <a:latin typeface="Pangolin"/>
              </a:rPr>
              <a:t>Defining loss function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E2365E6-079F-41B8-B446-F9BB3FCAA8AA}"/>
              </a:ext>
            </a:extLst>
          </p:cNvPr>
          <p:cNvSpPr txBox="1"/>
          <p:nvPr/>
        </p:nvSpPr>
        <p:spPr>
          <a:xfrm>
            <a:off x="696190" y="1083539"/>
            <a:ext cx="775161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B5394"/>
                </a:solidFill>
                <a:latin typeface="Pangolin"/>
              </a:rPr>
              <a:t>The most commonly used loss function for the task of image segmentation is a </a:t>
            </a:r>
            <a:r>
              <a:rPr lang="en-US" b="1" dirty="0">
                <a:solidFill>
                  <a:srgbClr val="0B5394"/>
                </a:solidFill>
                <a:latin typeface="Pangolin"/>
              </a:rPr>
              <a:t>pixel-wise cross entropy loss</a:t>
            </a:r>
            <a:r>
              <a:rPr lang="en-US" dirty="0">
                <a:solidFill>
                  <a:srgbClr val="0B5394"/>
                </a:solidFill>
                <a:latin typeface="Pangolin"/>
              </a:rPr>
              <a:t>. This loss examines each pixel individually, comparing the class predictions (depth-wise pixel vector) to our one-hot encoded target vector.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786E00-A085-47C4-9A40-75EA4007DB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0928" y="1789850"/>
            <a:ext cx="5814155" cy="2854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4848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0"/>
          <p:cNvSpPr txBox="1">
            <a:spLocks noGrp="1"/>
          </p:cNvSpPr>
          <p:nvPr>
            <p:ph type="body" idx="1"/>
          </p:nvPr>
        </p:nvSpPr>
        <p:spPr>
          <a:xfrm>
            <a:off x="764109" y="1215785"/>
            <a:ext cx="4955700" cy="81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-US" sz="1800" i="0" dirty="0"/>
              <a:t>Deep Learning is an continuously-growing and a relatively new concept, the vast amount of resources can be a touch overwhelming for those either looking to get into the field, or those already engraved in it. A good way of cooping is to get a good general knowledge of machine learning and then find a good structured path to follow (be a project or research).</a:t>
            </a:r>
            <a:endParaRPr sz="1800" dirty="0"/>
          </a:p>
        </p:txBody>
      </p:sp>
      <p:sp>
        <p:nvSpPr>
          <p:cNvPr id="87" name="Google Shape;87;p2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sp>
        <p:nvSpPr>
          <p:cNvPr id="5" name="Google Shape;144;p27">
            <a:extLst>
              <a:ext uri="{FF2B5EF4-FFF2-40B4-BE49-F238E27FC236}">
                <a16:creationId xmlns:a16="http://schemas.microsoft.com/office/drawing/2014/main" id="{6F1CC948-8F35-41F5-84BF-558FD50B005B}"/>
              </a:ext>
            </a:extLst>
          </p:cNvPr>
          <p:cNvSpPr txBox="1">
            <a:spLocks/>
          </p:cNvSpPr>
          <p:nvPr/>
        </p:nvSpPr>
        <p:spPr>
          <a:xfrm>
            <a:off x="866375" y="358385"/>
            <a:ext cx="56262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Inconsolata"/>
              <a:buNone/>
              <a:defRPr sz="2800" b="0" i="0" u="none" strike="noStrike" cap="none">
                <a:solidFill>
                  <a:srgbClr val="434343"/>
                </a:solidFill>
                <a:latin typeface="Inconsolata"/>
                <a:ea typeface="Inconsolata"/>
                <a:cs typeface="Inconsolata"/>
                <a:sym typeface="Inconsolat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Inconsolata"/>
              <a:buNone/>
              <a:defRPr sz="2800" b="0" i="0" u="none" strike="noStrike" cap="none">
                <a:solidFill>
                  <a:srgbClr val="434343"/>
                </a:solidFill>
                <a:latin typeface="Inconsolata"/>
                <a:ea typeface="Inconsolata"/>
                <a:cs typeface="Inconsolata"/>
                <a:sym typeface="Inconsolat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Inconsolata"/>
              <a:buNone/>
              <a:defRPr sz="2800" b="0" i="0" u="none" strike="noStrike" cap="none">
                <a:solidFill>
                  <a:srgbClr val="434343"/>
                </a:solidFill>
                <a:latin typeface="Inconsolata"/>
                <a:ea typeface="Inconsolata"/>
                <a:cs typeface="Inconsolata"/>
                <a:sym typeface="Inconsolat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Inconsolata"/>
              <a:buNone/>
              <a:defRPr sz="2800" b="0" i="0" u="none" strike="noStrike" cap="none">
                <a:solidFill>
                  <a:srgbClr val="434343"/>
                </a:solidFill>
                <a:latin typeface="Inconsolata"/>
                <a:ea typeface="Inconsolata"/>
                <a:cs typeface="Inconsolata"/>
                <a:sym typeface="Inconsolat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Inconsolata"/>
              <a:buNone/>
              <a:defRPr sz="2800" b="0" i="0" u="none" strike="noStrike" cap="none">
                <a:solidFill>
                  <a:srgbClr val="434343"/>
                </a:solidFill>
                <a:latin typeface="Inconsolata"/>
                <a:ea typeface="Inconsolata"/>
                <a:cs typeface="Inconsolata"/>
                <a:sym typeface="Inconsolat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Inconsolata"/>
              <a:buNone/>
              <a:defRPr sz="2800" b="0" i="0" u="none" strike="noStrike" cap="none">
                <a:solidFill>
                  <a:srgbClr val="434343"/>
                </a:solidFill>
                <a:latin typeface="Inconsolata"/>
                <a:ea typeface="Inconsolata"/>
                <a:cs typeface="Inconsolata"/>
                <a:sym typeface="Inconsolat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Inconsolata"/>
              <a:buNone/>
              <a:defRPr sz="2800" b="0" i="0" u="none" strike="noStrike" cap="none">
                <a:solidFill>
                  <a:srgbClr val="434343"/>
                </a:solidFill>
                <a:latin typeface="Inconsolata"/>
                <a:ea typeface="Inconsolata"/>
                <a:cs typeface="Inconsolata"/>
                <a:sym typeface="Inconsolat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Inconsolata"/>
              <a:buNone/>
              <a:defRPr sz="2800" b="0" i="0" u="none" strike="noStrike" cap="none">
                <a:solidFill>
                  <a:srgbClr val="434343"/>
                </a:solidFill>
                <a:latin typeface="Inconsolata"/>
                <a:ea typeface="Inconsolata"/>
                <a:cs typeface="Inconsolata"/>
                <a:sym typeface="Inconsolat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Inconsolata"/>
              <a:buNone/>
              <a:defRPr sz="2800" b="0" i="0" u="none" strike="noStrike" cap="none">
                <a:solidFill>
                  <a:srgbClr val="434343"/>
                </a:solidFill>
                <a:latin typeface="Inconsolata"/>
                <a:ea typeface="Inconsolata"/>
                <a:cs typeface="Inconsolata"/>
                <a:sym typeface="Inconsolata"/>
              </a:defRPr>
            </a:lvl9pPr>
          </a:lstStyle>
          <a:p>
            <a:r>
              <a:rPr lang="en-US" dirty="0"/>
              <a:t>Conclusion</a:t>
            </a:r>
          </a:p>
        </p:txBody>
      </p:sp>
      <p:sp>
        <p:nvSpPr>
          <p:cNvPr id="8" name="Google Shape;315;p42">
            <a:extLst>
              <a:ext uri="{FF2B5EF4-FFF2-40B4-BE49-F238E27FC236}">
                <a16:creationId xmlns:a16="http://schemas.microsoft.com/office/drawing/2014/main" id="{D13805FD-56DE-4EE2-9A9A-3BA6EA84E749}"/>
              </a:ext>
            </a:extLst>
          </p:cNvPr>
          <p:cNvSpPr/>
          <p:nvPr/>
        </p:nvSpPr>
        <p:spPr>
          <a:xfrm>
            <a:off x="7176579" y="1056152"/>
            <a:ext cx="1192693" cy="1240161"/>
          </a:xfrm>
          <a:custGeom>
            <a:avLst/>
            <a:gdLst/>
            <a:ahLst/>
            <a:cxnLst/>
            <a:rect l="l" t="t" r="r" b="b"/>
            <a:pathLst>
              <a:path w="17715" h="18420" extrusionOk="0">
                <a:moveTo>
                  <a:pt x="14673" y="803"/>
                </a:moveTo>
                <a:lnTo>
                  <a:pt x="14746" y="1022"/>
                </a:lnTo>
                <a:lnTo>
                  <a:pt x="14794" y="1217"/>
                </a:lnTo>
                <a:lnTo>
                  <a:pt x="14843" y="1655"/>
                </a:lnTo>
                <a:lnTo>
                  <a:pt x="14892" y="2141"/>
                </a:lnTo>
                <a:lnTo>
                  <a:pt x="14916" y="2385"/>
                </a:lnTo>
                <a:lnTo>
                  <a:pt x="14940" y="2482"/>
                </a:lnTo>
                <a:lnTo>
                  <a:pt x="15013" y="2604"/>
                </a:lnTo>
                <a:lnTo>
                  <a:pt x="14770" y="2847"/>
                </a:lnTo>
                <a:lnTo>
                  <a:pt x="14697" y="2920"/>
                </a:lnTo>
                <a:lnTo>
                  <a:pt x="14648" y="2628"/>
                </a:lnTo>
                <a:lnTo>
                  <a:pt x="14600" y="2360"/>
                </a:lnTo>
                <a:lnTo>
                  <a:pt x="14527" y="2044"/>
                </a:lnTo>
                <a:lnTo>
                  <a:pt x="14405" y="1776"/>
                </a:lnTo>
                <a:lnTo>
                  <a:pt x="14308" y="1484"/>
                </a:lnTo>
                <a:lnTo>
                  <a:pt x="14210" y="1192"/>
                </a:lnTo>
                <a:lnTo>
                  <a:pt x="14673" y="803"/>
                </a:lnTo>
                <a:close/>
                <a:moveTo>
                  <a:pt x="15695" y="2847"/>
                </a:moveTo>
                <a:lnTo>
                  <a:pt x="16400" y="2871"/>
                </a:lnTo>
                <a:lnTo>
                  <a:pt x="17106" y="2969"/>
                </a:lnTo>
                <a:lnTo>
                  <a:pt x="16984" y="3115"/>
                </a:lnTo>
                <a:lnTo>
                  <a:pt x="16960" y="3090"/>
                </a:lnTo>
                <a:lnTo>
                  <a:pt x="16887" y="3042"/>
                </a:lnTo>
                <a:lnTo>
                  <a:pt x="16790" y="2993"/>
                </a:lnTo>
                <a:lnTo>
                  <a:pt x="16595" y="2969"/>
                </a:lnTo>
                <a:lnTo>
                  <a:pt x="16400" y="2944"/>
                </a:lnTo>
                <a:lnTo>
                  <a:pt x="15914" y="2944"/>
                </a:lnTo>
                <a:lnTo>
                  <a:pt x="15622" y="2920"/>
                </a:lnTo>
                <a:lnTo>
                  <a:pt x="15695" y="2847"/>
                </a:lnTo>
                <a:close/>
                <a:moveTo>
                  <a:pt x="14040" y="1314"/>
                </a:moveTo>
                <a:lnTo>
                  <a:pt x="14040" y="1484"/>
                </a:lnTo>
                <a:lnTo>
                  <a:pt x="14064" y="1655"/>
                </a:lnTo>
                <a:lnTo>
                  <a:pt x="14137" y="2020"/>
                </a:lnTo>
                <a:lnTo>
                  <a:pt x="14283" y="2871"/>
                </a:lnTo>
                <a:lnTo>
                  <a:pt x="14308" y="3066"/>
                </a:lnTo>
                <a:lnTo>
                  <a:pt x="14332" y="3236"/>
                </a:lnTo>
                <a:lnTo>
                  <a:pt x="14162" y="3382"/>
                </a:lnTo>
                <a:lnTo>
                  <a:pt x="14137" y="3139"/>
                </a:lnTo>
                <a:lnTo>
                  <a:pt x="14040" y="2871"/>
                </a:lnTo>
                <a:lnTo>
                  <a:pt x="13870" y="2433"/>
                </a:lnTo>
                <a:lnTo>
                  <a:pt x="13748" y="2068"/>
                </a:lnTo>
                <a:lnTo>
                  <a:pt x="13675" y="1703"/>
                </a:lnTo>
                <a:lnTo>
                  <a:pt x="13651" y="1630"/>
                </a:lnTo>
                <a:lnTo>
                  <a:pt x="13699" y="1582"/>
                </a:lnTo>
                <a:lnTo>
                  <a:pt x="14040" y="1314"/>
                </a:lnTo>
                <a:close/>
                <a:moveTo>
                  <a:pt x="13359" y="1898"/>
                </a:moveTo>
                <a:lnTo>
                  <a:pt x="13432" y="2239"/>
                </a:lnTo>
                <a:lnTo>
                  <a:pt x="13553" y="2677"/>
                </a:lnTo>
                <a:lnTo>
                  <a:pt x="13699" y="3090"/>
                </a:lnTo>
                <a:lnTo>
                  <a:pt x="13772" y="3358"/>
                </a:lnTo>
                <a:lnTo>
                  <a:pt x="13821" y="3480"/>
                </a:lnTo>
                <a:lnTo>
                  <a:pt x="13894" y="3601"/>
                </a:lnTo>
                <a:lnTo>
                  <a:pt x="13724" y="3723"/>
                </a:lnTo>
                <a:lnTo>
                  <a:pt x="13699" y="3577"/>
                </a:lnTo>
                <a:lnTo>
                  <a:pt x="13675" y="3407"/>
                </a:lnTo>
                <a:lnTo>
                  <a:pt x="13578" y="3090"/>
                </a:lnTo>
                <a:lnTo>
                  <a:pt x="13529" y="2798"/>
                </a:lnTo>
                <a:lnTo>
                  <a:pt x="13456" y="2531"/>
                </a:lnTo>
                <a:lnTo>
                  <a:pt x="13383" y="2239"/>
                </a:lnTo>
                <a:lnTo>
                  <a:pt x="13237" y="1995"/>
                </a:lnTo>
                <a:lnTo>
                  <a:pt x="13359" y="1898"/>
                </a:lnTo>
                <a:close/>
                <a:moveTo>
                  <a:pt x="15378" y="3188"/>
                </a:moveTo>
                <a:lnTo>
                  <a:pt x="15500" y="3236"/>
                </a:lnTo>
                <a:lnTo>
                  <a:pt x="15646" y="3261"/>
                </a:lnTo>
                <a:lnTo>
                  <a:pt x="15914" y="3285"/>
                </a:lnTo>
                <a:lnTo>
                  <a:pt x="16790" y="3358"/>
                </a:lnTo>
                <a:lnTo>
                  <a:pt x="16473" y="3723"/>
                </a:lnTo>
                <a:lnTo>
                  <a:pt x="16449" y="3650"/>
                </a:lnTo>
                <a:lnTo>
                  <a:pt x="16425" y="3601"/>
                </a:lnTo>
                <a:lnTo>
                  <a:pt x="16376" y="3553"/>
                </a:lnTo>
                <a:lnTo>
                  <a:pt x="16303" y="3528"/>
                </a:lnTo>
                <a:lnTo>
                  <a:pt x="16084" y="3455"/>
                </a:lnTo>
                <a:lnTo>
                  <a:pt x="15816" y="3431"/>
                </a:lnTo>
                <a:lnTo>
                  <a:pt x="15573" y="3431"/>
                </a:lnTo>
                <a:lnTo>
                  <a:pt x="15330" y="3455"/>
                </a:lnTo>
                <a:lnTo>
                  <a:pt x="15086" y="3455"/>
                </a:lnTo>
                <a:lnTo>
                  <a:pt x="15135" y="3431"/>
                </a:lnTo>
                <a:lnTo>
                  <a:pt x="15378" y="3188"/>
                </a:lnTo>
                <a:close/>
                <a:moveTo>
                  <a:pt x="13067" y="2166"/>
                </a:moveTo>
                <a:lnTo>
                  <a:pt x="13115" y="2628"/>
                </a:lnTo>
                <a:lnTo>
                  <a:pt x="13164" y="3042"/>
                </a:lnTo>
                <a:lnTo>
                  <a:pt x="13188" y="3285"/>
                </a:lnTo>
                <a:lnTo>
                  <a:pt x="13213" y="3553"/>
                </a:lnTo>
                <a:lnTo>
                  <a:pt x="13261" y="3699"/>
                </a:lnTo>
                <a:lnTo>
                  <a:pt x="13286" y="3820"/>
                </a:lnTo>
                <a:lnTo>
                  <a:pt x="13359" y="3942"/>
                </a:lnTo>
                <a:lnTo>
                  <a:pt x="13432" y="4015"/>
                </a:lnTo>
                <a:lnTo>
                  <a:pt x="13213" y="4234"/>
                </a:lnTo>
                <a:lnTo>
                  <a:pt x="13140" y="3845"/>
                </a:lnTo>
                <a:lnTo>
                  <a:pt x="13042" y="3480"/>
                </a:lnTo>
                <a:lnTo>
                  <a:pt x="12994" y="3236"/>
                </a:lnTo>
                <a:lnTo>
                  <a:pt x="12921" y="2969"/>
                </a:lnTo>
                <a:lnTo>
                  <a:pt x="12823" y="2701"/>
                </a:lnTo>
                <a:lnTo>
                  <a:pt x="12702" y="2482"/>
                </a:lnTo>
                <a:lnTo>
                  <a:pt x="12872" y="2336"/>
                </a:lnTo>
                <a:lnTo>
                  <a:pt x="13067" y="2166"/>
                </a:lnTo>
                <a:close/>
                <a:moveTo>
                  <a:pt x="14648" y="3796"/>
                </a:moveTo>
                <a:lnTo>
                  <a:pt x="14819" y="3869"/>
                </a:lnTo>
                <a:lnTo>
                  <a:pt x="15013" y="3893"/>
                </a:lnTo>
                <a:lnTo>
                  <a:pt x="15232" y="3918"/>
                </a:lnTo>
                <a:lnTo>
                  <a:pt x="16035" y="3918"/>
                </a:lnTo>
                <a:lnTo>
                  <a:pt x="16181" y="3966"/>
                </a:lnTo>
                <a:lnTo>
                  <a:pt x="16230" y="3966"/>
                </a:lnTo>
                <a:lnTo>
                  <a:pt x="16011" y="4185"/>
                </a:lnTo>
                <a:lnTo>
                  <a:pt x="15938" y="4258"/>
                </a:lnTo>
                <a:lnTo>
                  <a:pt x="15816" y="4210"/>
                </a:lnTo>
                <a:lnTo>
                  <a:pt x="15695" y="4161"/>
                </a:lnTo>
                <a:lnTo>
                  <a:pt x="15403" y="4137"/>
                </a:lnTo>
                <a:lnTo>
                  <a:pt x="14916" y="4137"/>
                </a:lnTo>
                <a:lnTo>
                  <a:pt x="14600" y="4112"/>
                </a:lnTo>
                <a:lnTo>
                  <a:pt x="14259" y="4112"/>
                </a:lnTo>
                <a:lnTo>
                  <a:pt x="14648" y="3796"/>
                </a:lnTo>
                <a:close/>
                <a:moveTo>
                  <a:pt x="13943" y="4404"/>
                </a:moveTo>
                <a:lnTo>
                  <a:pt x="14283" y="4453"/>
                </a:lnTo>
                <a:lnTo>
                  <a:pt x="14648" y="4502"/>
                </a:lnTo>
                <a:lnTo>
                  <a:pt x="15354" y="4550"/>
                </a:lnTo>
                <a:lnTo>
                  <a:pt x="15524" y="4575"/>
                </a:lnTo>
                <a:lnTo>
                  <a:pt x="15330" y="4745"/>
                </a:lnTo>
                <a:lnTo>
                  <a:pt x="15184" y="4915"/>
                </a:lnTo>
                <a:lnTo>
                  <a:pt x="14697" y="4818"/>
                </a:lnTo>
                <a:lnTo>
                  <a:pt x="14186" y="4745"/>
                </a:lnTo>
                <a:lnTo>
                  <a:pt x="13699" y="4672"/>
                </a:lnTo>
                <a:lnTo>
                  <a:pt x="13797" y="4550"/>
                </a:lnTo>
                <a:lnTo>
                  <a:pt x="13943" y="4404"/>
                </a:lnTo>
                <a:close/>
                <a:moveTo>
                  <a:pt x="14721" y="0"/>
                </a:moveTo>
                <a:lnTo>
                  <a:pt x="14673" y="24"/>
                </a:lnTo>
                <a:lnTo>
                  <a:pt x="14600" y="49"/>
                </a:lnTo>
                <a:lnTo>
                  <a:pt x="14551" y="97"/>
                </a:lnTo>
                <a:lnTo>
                  <a:pt x="14235" y="389"/>
                </a:lnTo>
                <a:lnTo>
                  <a:pt x="13894" y="681"/>
                </a:lnTo>
                <a:lnTo>
                  <a:pt x="13213" y="1217"/>
                </a:lnTo>
                <a:lnTo>
                  <a:pt x="12921" y="1460"/>
                </a:lnTo>
                <a:lnTo>
                  <a:pt x="12775" y="1606"/>
                </a:lnTo>
                <a:lnTo>
                  <a:pt x="12629" y="1752"/>
                </a:lnTo>
                <a:lnTo>
                  <a:pt x="12507" y="1922"/>
                </a:lnTo>
                <a:lnTo>
                  <a:pt x="12385" y="2093"/>
                </a:lnTo>
                <a:lnTo>
                  <a:pt x="12337" y="2263"/>
                </a:lnTo>
                <a:lnTo>
                  <a:pt x="12312" y="2458"/>
                </a:lnTo>
                <a:lnTo>
                  <a:pt x="12337" y="2506"/>
                </a:lnTo>
                <a:lnTo>
                  <a:pt x="12312" y="2531"/>
                </a:lnTo>
                <a:lnTo>
                  <a:pt x="12337" y="2774"/>
                </a:lnTo>
                <a:lnTo>
                  <a:pt x="12385" y="3017"/>
                </a:lnTo>
                <a:lnTo>
                  <a:pt x="12507" y="3504"/>
                </a:lnTo>
                <a:lnTo>
                  <a:pt x="12531" y="3796"/>
                </a:lnTo>
                <a:lnTo>
                  <a:pt x="12580" y="4137"/>
                </a:lnTo>
                <a:lnTo>
                  <a:pt x="12629" y="4453"/>
                </a:lnTo>
                <a:lnTo>
                  <a:pt x="12677" y="4599"/>
                </a:lnTo>
                <a:lnTo>
                  <a:pt x="12750" y="4745"/>
                </a:lnTo>
                <a:lnTo>
                  <a:pt x="12288" y="5256"/>
                </a:lnTo>
                <a:lnTo>
                  <a:pt x="11972" y="5621"/>
                </a:lnTo>
                <a:lnTo>
                  <a:pt x="11631" y="5961"/>
                </a:lnTo>
                <a:lnTo>
                  <a:pt x="10925" y="6643"/>
                </a:lnTo>
                <a:lnTo>
                  <a:pt x="10220" y="7300"/>
                </a:lnTo>
                <a:lnTo>
                  <a:pt x="9490" y="7981"/>
                </a:lnTo>
                <a:lnTo>
                  <a:pt x="9125" y="8370"/>
                </a:lnTo>
                <a:lnTo>
                  <a:pt x="8760" y="8760"/>
                </a:lnTo>
                <a:lnTo>
                  <a:pt x="8371" y="9149"/>
                </a:lnTo>
                <a:lnTo>
                  <a:pt x="8006" y="9538"/>
                </a:lnTo>
                <a:lnTo>
                  <a:pt x="7884" y="9490"/>
                </a:lnTo>
                <a:lnTo>
                  <a:pt x="7665" y="9490"/>
                </a:lnTo>
                <a:lnTo>
                  <a:pt x="7568" y="9514"/>
                </a:lnTo>
                <a:lnTo>
                  <a:pt x="7422" y="9538"/>
                </a:lnTo>
                <a:lnTo>
                  <a:pt x="7276" y="9587"/>
                </a:lnTo>
                <a:lnTo>
                  <a:pt x="7154" y="9684"/>
                </a:lnTo>
                <a:lnTo>
                  <a:pt x="7057" y="9830"/>
                </a:lnTo>
                <a:lnTo>
                  <a:pt x="6984" y="9976"/>
                </a:lnTo>
                <a:lnTo>
                  <a:pt x="6935" y="10147"/>
                </a:lnTo>
                <a:lnTo>
                  <a:pt x="6959" y="10317"/>
                </a:lnTo>
                <a:lnTo>
                  <a:pt x="7008" y="10487"/>
                </a:lnTo>
                <a:lnTo>
                  <a:pt x="7105" y="10633"/>
                </a:lnTo>
                <a:lnTo>
                  <a:pt x="7251" y="10755"/>
                </a:lnTo>
                <a:lnTo>
                  <a:pt x="7397" y="10828"/>
                </a:lnTo>
                <a:lnTo>
                  <a:pt x="7568" y="10877"/>
                </a:lnTo>
                <a:lnTo>
                  <a:pt x="7738" y="10901"/>
                </a:lnTo>
                <a:lnTo>
                  <a:pt x="7884" y="10877"/>
                </a:lnTo>
                <a:lnTo>
                  <a:pt x="8006" y="10804"/>
                </a:lnTo>
                <a:lnTo>
                  <a:pt x="8127" y="10731"/>
                </a:lnTo>
                <a:lnTo>
                  <a:pt x="8225" y="10633"/>
                </a:lnTo>
                <a:lnTo>
                  <a:pt x="8298" y="10512"/>
                </a:lnTo>
                <a:lnTo>
                  <a:pt x="8346" y="10390"/>
                </a:lnTo>
                <a:lnTo>
                  <a:pt x="8371" y="10244"/>
                </a:lnTo>
                <a:lnTo>
                  <a:pt x="8371" y="10098"/>
                </a:lnTo>
                <a:lnTo>
                  <a:pt x="8371" y="10049"/>
                </a:lnTo>
                <a:lnTo>
                  <a:pt x="8711" y="9733"/>
                </a:lnTo>
                <a:lnTo>
                  <a:pt x="9003" y="9392"/>
                </a:lnTo>
                <a:lnTo>
                  <a:pt x="9295" y="9052"/>
                </a:lnTo>
                <a:lnTo>
                  <a:pt x="9587" y="8760"/>
                </a:lnTo>
                <a:lnTo>
                  <a:pt x="10317" y="8054"/>
                </a:lnTo>
                <a:lnTo>
                  <a:pt x="11047" y="7373"/>
                </a:lnTo>
                <a:lnTo>
                  <a:pt x="11777" y="6691"/>
                </a:lnTo>
                <a:lnTo>
                  <a:pt x="12507" y="5986"/>
                </a:lnTo>
                <a:lnTo>
                  <a:pt x="12896" y="5548"/>
                </a:lnTo>
                <a:lnTo>
                  <a:pt x="13310" y="5086"/>
                </a:lnTo>
                <a:lnTo>
                  <a:pt x="13529" y="5159"/>
                </a:lnTo>
                <a:lnTo>
                  <a:pt x="13748" y="5207"/>
                </a:lnTo>
                <a:lnTo>
                  <a:pt x="14186" y="5280"/>
                </a:lnTo>
                <a:lnTo>
                  <a:pt x="14648" y="5353"/>
                </a:lnTo>
                <a:lnTo>
                  <a:pt x="15086" y="5426"/>
                </a:lnTo>
                <a:lnTo>
                  <a:pt x="15184" y="5426"/>
                </a:lnTo>
                <a:lnTo>
                  <a:pt x="15281" y="5402"/>
                </a:lnTo>
                <a:lnTo>
                  <a:pt x="15354" y="5353"/>
                </a:lnTo>
                <a:lnTo>
                  <a:pt x="15403" y="5280"/>
                </a:lnTo>
                <a:lnTo>
                  <a:pt x="15524" y="5207"/>
                </a:lnTo>
                <a:lnTo>
                  <a:pt x="15670" y="5134"/>
                </a:lnTo>
                <a:lnTo>
                  <a:pt x="15938" y="4940"/>
                </a:lnTo>
                <a:lnTo>
                  <a:pt x="16352" y="4526"/>
                </a:lnTo>
                <a:lnTo>
                  <a:pt x="16692" y="4210"/>
                </a:lnTo>
                <a:lnTo>
                  <a:pt x="17009" y="3869"/>
                </a:lnTo>
                <a:lnTo>
                  <a:pt x="17325" y="3504"/>
                </a:lnTo>
                <a:lnTo>
                  <a:pt x="17617" y="3115"/>
                </a:lnTo>
                <a:lnTo>
                  <a:pt x="17641" y="3066"/>
                </a:lnTo>
                <a:lnTo>
                  <a:pt x="17666" y="3017"/>
                </a:lnTo>
                <a:lnTo>
                  <a:pt x="17641" y="2896"/>
                </a:lnTo>
                <a:lnTo>
                  <a:pt x="17690" y="2774"/>
                </a:lnTo>
                <a:lnTo>
                  <a:pt x="17714" y="2701"/>
                </a:lnTo>
                <a:lnTo>
                  <a:pt x="17690" y="2652"/>
                </a:lnTo>
                <a:lnTo>
                  <a:pt x="17690" y="2579"/>
                </a:lnTo>
                <a:lnTo>
                  <a:pt x="17641" y="2531"/>
                </a:lnTo>
                <a:lnTo>
                  <a:pt x="17593" y="2506"/>
                </a:lnTo>
                <a:lnTo>
                  <a:pt x="17495" y="2482"/>
                </a:lnTo>
                <a:lnTo>
                  <a:pt x="16838" y="2360"/>
                </a:lnTo>
                <a:lnTo>
                  <a:pt x="16473" y="2312"/>
                </a:lnTo>
                <a:lnTo>
                  <a:pt x="16108" y="2287"/>
                </a:lnTo>
                <a:lnTo>
                  <a:pt x="16303" y="2068"/>
                </a:lnTo>
                <a:lnTo>
                  <a:pt x="16522" y="1801"/>
                </a:lnTo>
                <a:lnTo>
                  <a:pt x="16790" y="1582"/>
                </a:lnTo>
                <a:lnTo>
                  <a:pt x="17033" y="1338"/>
                </a:lnTo>
                <a:lnTo>
                  <a:pt x="17276" y="1095"/>
                </a:lnTo>
                <a:lnTo>
                  <a:pt x="17325" y="1022"/>
                </a:lnTo>
                <a:lnTo>
                  <a:pt x="17374" y="949"/>
                </a:lnTo>
                <a:lnTo>
                  <a:pt x="17374" y="876"/>
                </a:lnTo>
                <a:lnTo>
                  <a:pt x="17374" y="803"/>
                </a:lnTo>
                <a:lnTo>
                  <a:pt x="17325" y="681"/>
                </a:lnTo>
                <a:lnTo>
                  <a:pt x="17252" y="560"/>
                </a:lnTo>
                <a:lnTo>
                  <a:pt x="17155" y="487"/>
                </a:lnTo>
                <a:lnTo>
                  <a:pt x="17009" y="438"/>
                </a:lnTo>
                <a:lnTo>
                  <a:pt x="16960" y="462"/>
                </a:lnTo>
                <a:lnTo>
                  <a:pt x="16887" y="462"/>
                </a:lnTo>
                <a:lnTo>
                  <a:pt x="16838" y="511"/>
                </a:lnTo>
                <a:lnTo>
                  <a:pt x="16765" y="560"/>
                </a:lnTo>
                <a:lnTo>
                  <a:pt x="16571" y="803"/>
                </a:lnTo>
                <a:lnTo>
                  <a:pt x="16352" y="1022"/>
                </a:lnTo>
                <a:lnTo>
                  <a:pt x="16133" y="1241"/>
                </a:lnTo>
                <a:lnTo>
                  <a:pt x="15914" y="1460"/>
                </a:lnTo>
                <a:lnTo>
                  <a:pt x="15500" y="1971"/>
                </a:lnTo>
                <a:lnTo>
                  <a:pt x="15427" y="1436"/>
                </a:lnTo>
                <a:lnTo>
                  <a:pt x="15354" y="1095"/>
                </a:lnTo>
                <a:lnTo>
                  <a:pt x="15281" y="779"/>
                </a:lnTo>
                <a:lnTo>
                  <a:pt x="15184" y="462"/>
                </a:lnTo>
                <a:lnTo>
                  <a:pt x="15111" y="292"/>
                </a:lnTo>
                <a:lnTo>
                  <a:pt x="15013" y="146"/>
                </a:lnTo>
                <a:lnTo>
                  <a:pt x="14965" y="97"/>
                </a:lnTo>
                <a:lnTo>
                  <a:pt x="14916" y="49"/>
                </a:lnTo>
                <a:lnTo>
                  <a:pt x="14794" y="24"/>
                </a:lnTo>
                <a:lnTo>
                  <a:pt x="14721" y="0"/>
                </a:lnTo>
                <a:close/>
                <a:moveTo>
                  <a:pt x="7543" y="6691"/>
                </a:moveTo>
                <a:lnTo>
                  <a:pt x="7203" y="6716"/>
                </a:lnTo>
                <a:lnTo>
                  <a:pt x="6886" y="6789"/>
                </a:lnTo>
                <a:lnTo>
                  <a:pt x="6570" y="6862"/>
                </a:lnTo>
                <a:lnTo>
                  <a:pt x="6254" y="6983"/>
                </a:lnTo>
                <a:lnTo>
                  <a:pt x="5962" y="7105"/>
                </a:lnTo>
                <a:lnTo>
                  <a:pt x="5670" y="7275"/>
                </a:lnTo>
                <a:lnTo>
                  <a:pt x="5402" y="7470"/>
                </a:lnTo>
                <a:lnTo>
                  <a:pt x="5159" y="7713"/>
                </a:lnTo>
                <a:lnTo>
                  <a:pt x="4940" y="7957"/>
                </a:lnTo>
                <a:lnTo>
                  <a:pt x="4745" y="8249"/>
                </a:lnTo>
                <a:lnTo>
                  <a:pt x="4599" y="8565"/>
                </a:lnTo>
                <a:lnTo>
                  <a:pt x="4477" y="8857"/>
                </a:lnTo>
                <a:lnTo>
                  <a:pt x="4380" y="9149"/>
                </a:lnTo>
                <a:lnTo>
                  <a:pt x="4307" y="9441"/>
                </a:lnTo>
                <a:lnTo>
                  <a:pt x="4258" y="9733"/>
                </a:lnTo>
                <a:lnTo>
                  <a:pt x="4234" y="10025"/>
                </a:lnTo>
                <a:lnTo>
                  <a:pt x="4234" y="10317"/>
                </a:lnTo>
                <a:lnTo>
                  <a:pt x="4258" y="10609"/>
                </a:lnTo>
                <a:lnTo>
                  <a:pt x="4307" y="10901"/>
                </a:lnTo>
                <a:lnTo>
                  <a:pt x="4356" y="11193"/>
                </a:lnTo>
                <a:lnTo>
                  <a:pt x="4453" y="11461"/>
                </a:lnTo>
                <a:lnTo>
                  <a:pt x="4550" y="11728"/>
                </a:lnTo>
                <a:lnTo>
                  <a:pt x="4696" y="11996"/>
                </a:lnTo>
                <a:lnTo>
                  <a:pt x="4842" y="12239"/>
                </a:lnTo>
                <a:lnTo>
                  <a:pt x="5013" y="12458"/>
                </a:lnTo>
                <a:lnTo>
                  <a:pt x="5207" y="12677"/>
                </a:lnTo>
                <a:lnTo>
                  <a:pt x="5426" y="12872"/>
                </a:lnTo>
                <a:lnTo>
                  <a:pt x="5670" y="13067"/>
                </a:lnTo>
                <a:lnTo>
                  <a:pt x="5913" y="13213"/>
                </a:lnTo>
                <a:lnTo>
                  <a:pt x="6181" y="13334"/>
                </a:lnTo>
                <a:lnTo>
                  <a:pt x="6473" y="13456"/>
                </a:lnTo>
                <a:lnTo>
                  <a:pt x="6740" y="13529"/>
                </a:lnTo>
                <a:lnTo>
                  <a:pt x="7032" y="13602"/>
                </a:lnTo>
                <a:lnTo>
                  <a:pt x="7324" y="13650"/>
                </a:lnTo>
                <a:lnTo>
                  <a:pt x="7933" y="13650"/>
                </a:lnTo>
                <a:lnTo>
                  <a:pt x="8225" y="13626"/>
                </a:lnTo>
                <a:lnTo>
                  <a:pt x="8541" y="13577"/>
                </a:lnTo>
                <a:lnTo>
                  <a:pt x="8833" y="13505"/>
                </a:lnTo>
                <a:lnTo>
                  <a:pt x="9125" y="13407"/>
                </a:lnTo>
                <a:lnTo>
                  <a:pt x="9393" y="13310"/>
                </a:lnTo>
                <a:lnTo>
                  <a:pt x="9660" y="13164"/>
                </a:lnTo>
                <a:lnTo>
                  <a:pt x="9903" y="12994"/>
                </a:lnTo>
                <a:lnTo>
                  <a:pt x="10147" y="12823"/>
                </a:lnTo>
                <a:lnTo>
                  <a:pt x="10390" y="12604"/>
                </a:lnTo>
                <a:lnTo>
                  <a:pt x="10585" y="12361"/>
                </a:lnTo>
                <a:lnTo>
                  <a:pt x="10779" y="12118"/>
                </a:lnTo>
                <a:lnTo>
                  <a:pt x="10925" y="11826"/>
                </a:lnTo>
                <a:lnTo>
                  <a:pt x="11071" y="11558"/>
                </a:lnTo>
                <a:lnTo>
                  <a:pt x="11193" y="11242"/>
                </a:lnTo>
                <a:lnTo>
                  <a:pt x="11266" y="10950"/>
                </a:lnTo>
                <a:lnTo>
                  <a:pt x="11339" y="10633"/>
                </a:lnTo>
                <a:lnTo>
                  <a:pt x="11388" y="10317"/>
                </a:lnTo>
                <a:lnTo>
                  <a:pt x="11388" y="9976"/>
                </a:lnTo>
                <a:lnTo>
                  <a:pt x="11363" y="9660"/>
                </a:lnTo>
                <a:lnTo>
                  <a:pt x="11315" y="9368"/>
                </a:lnTo>
                <a:lnTo>
                  <a:pt x="11242" y="9052"/>
                </a:lnTo>
                <a:lnTo>
                  <a:pt x="11120" y="8760"/>
                </a:lnTo>
                <a:lnTo>
                  <a:pt x="10974" y="8492"/>
                </a:lnTo>
                <a:lnTo>
                  <a:pt x="10147" y="9295"/>
                </a:lnTo>
                <a:lnTo>
                  <a:pt x="9733" y="9733"/>
                </a:lnTo>
                <a:lnTo>
                  <a:pt x="9636" y="9855"/>
                </a:lnTo>
                <a:lnTo>
                  <a:pt x="9636" y="9879"/>
                </a:lnTo>
                <a:lnTo>
                  <a:pt x="9636" y="10244"/>
                </a:lnTo>
                <a:lnTo>
                  <a:pt x="9587" y="10609"/>
                </a:lnTo>
                <a:lnTo>
                  <a:pt x="9539" y="10779"/>
                </a:lnTo>
                <a:lnTo>
                  <a:pt x="9466" y="10950"/>
                </a:lnTo>
                <a:lnTo>
                  <a:pt x="9393" y="11096"/>
                </a:lnTo>
                <a:lnTo>
                  <a:pt x="9295" y="11242"/>
                </a:lnTo>
                <a:lnTo>
                  <a:pt x="9149" y="11363"/>
                </a:lnTo>
                <a:lnTo>
                  <a:pt x="9003" y="11485"/>
                </a:lnTo>
                <a:lnTo>
                  <a:pt x="8882" y="11582"/>
                </a:lnTo>
                <a:lnTo>
                  <a:pt x="8736" y="11655"/>
                </a:lnTo>
                <a:lnTo>
                  <a:pt x="8590" y="11704"/>
                </a:lnTo>
                <a:lnTo>
                  <a:pt x="8444" y="11728"/>
                </a:lnTo>
                <a:lnTo>
                  <a:pt x="8127" y="11777"/>
                </a:lnTo>
                <a:lnTo>
                  <a:pt x="7811" y="11777"/>
                </a:lnTo>
                <a:lnTo>
                  <a:pt x="7470" y="11728"/>
                </a:lnTo>
                <a:lnTo>
                  <a:pt x="7178" y="11631"/>
                </a:lnTo>
                <a:lnTo>
                  <a:pt x="6886" y="11509"/>
                </a:lnTo>
                <a:lnTo>
                  <a:pt x="6643" y="11339"/>
                </a:lnTo>
                <a:lnTo>
                  <a:pt x="6521" y="11217"/>
                </a:lnTo>
                <a:lnTo>
                  <a:pt x="6400" y="11096"/>
                </a:lnTo>
                <a:lnTo>
                  <a:pt x="6327" y="10974"/>
                </a:lnTo>
                <a:lnTo>
                  <a:pt x="6254" y="10852"/>
                </a:lnTo>
                <a:lnTo>
                  <a:pt x="6132" y="10560"/>
                </a:lnTo>
                <a:lnTo>
                  <a:pt x="6059" y="10244"/>
                </a:lnTo>
                <a:lnTo>
                  <a:pt x="6059" y="9928"/>
                </a:lnTo>
                <a:lnTo>
                  <a:pt x="6083" y="9636"/>
                </a:lnTo>
                <a:lnTo>
                  <a:pt x="6181" y="9319"/>
                </a:lnTo>
                <a:lnTo>
                  <a:pt x="6302" y="9052"/>
                </a:lnTo>
                <a:lnTo>
                  <a:pt x="6400" y="8906"/>
                </a:lnTo>
                <a:lnTo>
                  <a:pt x="6497" y="8808"/>
                </a:lnTo>
                <a:lnTo>
                  <a:pt x="6594" y="8687"/>
                </a:lnTo>
                <a:lnTo>
                  <a:pt x="6716" y="8614"/>
                </a:lnTo>
                <a:lnTo>
                  <a:pt x="6984" y="8468"/>
                </a:lnTo>
                <a:lnTo>
                  <a:pt x="7276" y="8370"/>
                </a:lnTo>
                <a:lnTo>
                  <a:pt x="7495" y="8322"/>
                </a:lnTo>
                <a:lnTo>
                  <a:pt x="7689" y="8322"/>
                </a:lnTo>
                <a:lnTo>
                  <a:pt x="8054" y="8370"/>
                </a:lnTo>
                <a:lnTo>
                  <a:pt x="8200" y="8200"/>
                </a:lnTo>
                <a:lnTo>
                  <a:pt x="8565" y="7811"/>
                </a:lnTo>
                <a:lnTo>
                  <a:pt x="8955" y="7421"/>
                </a:lnTo>
                <a:lnTo>
                  <a:pt x="9344" y="7032"/>
                </a:lnTo>
                <a:lnTo>
                  <a:pt x="9295" y="6983"/>
                </a:lnTo>
                <a:lnTo>
                  <a:pt x="9247" y="6959"/>
                </a:lnTo>
                <a:lnTo>
                  <a:pt x="8906" y="6862"/>
                </a:lnTo>
                <a:lnTo>
                  <a:pt x="8565" y="6764"/>
                </a:lnTo>
                <a:lnTo>
                  <a:pt x="8225" y="6716"/>
                </a:lnTo>
                <a:lnTo>
                  <a:pt x="7884" y="6691"/>
                </a:lnTo>
                <a:close/>
                <a:moveTo>
                  <a:pt x="13407" y="15621"/>
                </a:moveTo>
                <a:lnTo>
                  <a:pt x="13505" y="15694"/>
                </a:lnTo>
                <a:lnTo>
                  <a:pt x="13310" y="15865"/>
                </a:lnTo>
                <a:lnTo>
                  <a:pt x="13213" y="15962"/>
                </a:lnTo>
                <a:lnTo>
                  <a:pt x="13115" y="16059"/>
                </a:lnTo>
                <a:lnTo>
                  <a:pt x="12969" y="16278"/>
                </a:lnTo>
                <a:lnTo>
                  <a:pt x="12969" y="16303"/>
                </a:lnTo>
                <a:lnTo>
                  <a:pt x="12969" y="16351"/>
                </a:lnTo>
                <a:lnTo>
                  <a:pt x="12994" y="16400"/>
                </a:lnTo>
                <a:lnTo>
                  <a:pt x="13067" y="16424"/>
                </a:lnTo>
                <a:lnTo>
                  <a:pt x="13115" y="16424"/>
                </a:lnTo>
                <a:lnTo>
                  <a:pt x="13140" y="16400"/>
                </a:lnTo>
                <a:lnTo>
                  <a:pt x="13237" y="16327"/>
                </a:lnTo>
                <a:lnTo>
                  <a:pt x="13334" y="16254"/>
                </a:lnTo>
                <a:lnTo>
                  <a:pt x="13553" y="16132"/>
                </a:lnTo>
                <a:lnTo>
                  <a:pt x="13699" y="16035"/>
                </a:lnTo>
                <a:lnTo>
                  <a:pt x="13845" y="15938"/>
                </a:lnTo>
                <a:lnTo>
                  <a:pt x="13918" y="15986"/>
                </a:lnTo>
                <a:lnTo>
                  <a:pt x="13772" y="16132"/>
                </a:lnTo>
                <a:lnTo>
                  <a:pt x="13651" y="16254"/>
                </a:lnTo>
                <a:lnTo>
                  <a:pt x="13553" y="16351"/>
                </a:lnTo>
                <a:lnTo>
                  <a:pt x="13456" y="16497"/>
                </a:lnTo>
                <a:lnTo>
                  <a:pt x="13407" y="16570"/>
                </a:lnTo>
                <a:lnTo>
                  <a:pt x="13383" y="16643"/>
                </a:lnTo>
                <a:lnTo>
                  <a:pt x="13383" y="16692"/>
                </a:lnTo>
                <a:lnTo>
                  <a:pt x="13432" y="16741"/>
                </a:lnTo>
                <a:lnTo>
                  <a:pt x="13553" y="16741"/>
                </a:lnTo>
                <a:lnTo>
                  <a:pt x="13675" y="16668"/>
                </a:lnTo>
                <a:lnTo>
                  <a:pt x="13870" y="16497"/>
                </a:lnTo>
                <a:lnTo>
                  <a:pt x="14137" y="16278"/>
                </a:lnTo>
                <a:lnTo>
                  <a:pt x="14186" y="16230"/>
                </a:lnTo>
                <a:lnTo>
                  <a:pt x="14283" y="16351"/>
                </a:lnTo>
                <a:lnTo>
                  <a:pt x="13967" y="16643"/>
                </a:lnTo>
                <a:lnTo>
                  <a:pt x="13821" y="16862"/>
                </a:lnTo>
                <a:lnTo>
                  <a:pt x="13675" y="17057"/>
                </a:lnTo>
                <a:lnTo>
                  <a:pt x="13675" y="17106"/>
                </a:lnTo>
                <a:lnTo>
                  <a:pt x="13724" y="17106"/>
                </a:lnTo>
                <a:lnTo>
                  <a:pt x="13967" y="16984"/>
                </a:lnTo>
                <a:lnTo>
                  <a:pt x="14210" y="16887"/>
                </a:lnTo>
                <a:lnTo>
                  <a:pt x="14381" y="16789"/>
                </a:lnTo>
                <a:lnTo>
                  <a:pt x="14527" y="16668"/>
                </a:lnTo>
                <a:lnTo>
                  <a:pt x="14600" y="16765"/>
                </a:lnTo>
                <a:lnTo>
                  <a:pt x="14575" y="16789"/>
                </a:lnTo>
                <a:lnTo>
                  <a:pt x="14259" y="17033"/>
                </a:lnTo>
                <a:lnTo>
                  <a:pt x="14113" y="17154"/>
                </a:lnTo>
                <a:lnTo>
                  <a:pt x="13991" y="17300"/>
                </a:lnTo>
                <a:lnTo>
                  <a:pt x="13991" y="17349"/>
                </a:lnTo>
                <a:lnTo>
                  <a:pt x="14016" y="17349"/>
                </a:lnTo>
                <a:lnTo>
                  <a:pt x="14210" y="17300"/>
                </a:lnTo>
                <a:lnTo>
                  <a:pt x="14356" y="17252"/>
                </a:lnTo>
                <a:lnTo>
                  <a:pt x="14551" y="17154"/>
                </a:lnTo>
                <a:lnTo>
                  <a:pt x="14721" y="17057"/>
                </a:lnTo>
                <a:lnTo>
                  <a:pt x="14746" y="17203"/>
                </a:lnTo>
                <a:lnTo>
                  <a:pt x="14624" y="17252"/>
                </a:lnTo>
                <a:lnTo>
                  <a:pt x="14478" y="17300"/>
                </a:lnTo>
                <a:lnTo>
                  <a:pt x="14332" y="17373"/>
                </a:lnTo>
                <a:lnTo>
                  <a:pt x="14259" y="17422"/>
                </a:lnTo>
                <a:lnTo>
                  <a:pt x="14186" y="17471"/>
                </a:lnTo>
                <a:lnTo>
                  <a:pt x="14137" y="17544"/>
                </a:lnTo>
                <a:lnTo>
                  <a:pt x="14162" y="17641"/>
                </a:lnTo>
                <a:lnTo>
                  <a:pt x="14210" y="17690"/>
                </a:lnTo>
                <a:lnTo>
                  <a:pt x="14283" y="17714"/>
                </a:lnTo>
                <a:lnTo>
                  <a:pt x="14429" y="17714"/>
                </a:lnTo>
                <a:lnTo>
                  <a:pt x="14575" y="17665"/>
                </a:lnTo>
                <a:lnTo>
                  <a:pt x="14697" y="17617"/>
                </a:lnTo>
                <a:lnTo>
                  <a:pt x="14697" y="17641"/>
                </a:lnTo>
                <a:lnTo>
                  <a:pt x="14600" y="17738"/>
                </a:lnTo>
                <a:lnTo>
                  <a:pt x="14502" y="17811"/>
                </a:lnTo>
                <a:lnTo>
                  <a:pt x="14405" y="17860"/>
                </a:lnTo>
                <a:lnTo>
                  <a:pt x="14283" y="17884"/>
                </a:lnTo>
                <a:lnTo>
                  <a:pt x="14162" y="17909"/>
                </a:lnTo>
                <a:lnTo>
                  <a:pt x="14040" y="17884"/>
                </a:lnTo>
                <a:lnTo>
                  <a:pt x="13772" y="17836"/>
                </a:lnTo>
                <a:lnTo>
                  <a:pt x="13529" y="17738"/>
                </a:lnTo>
                <a:lnTo>
                  <a:pt x="13261" y="17592"/>
                </a:lnTo>
                <a:lnTo>
                  <a:pt x="13067" y="17471"/>
                </a:lnTo>
                <a:lnTo>
                  <a:pt x="12896" y="17349"/>
                </a:lnTo>
                <a:lnTo>
                  <a:pt x="12726" y="17179"/>
                </a:lnTo>
                <a:lnTo>
                  <a:pt x="12556" y="16984"/>
                </a:lnTo>
                <a:lnTo>
                  <a:pt x="12337" y="16765"/>
                </a:lnTo>
                <a:lnTo>
                  <a:pt x="12239" y="16692"/>
                </a:lnTo>
                <a:lnTo>
                  <a:pt x="12118" y="16668"/>
                </a:lnTo>
                <a:lnTo>
                  <a:pt x="12458" y="16424"/>
                </a:lnTo>
                <a:lnTo>
                  <a:pt x="12799" y="16181"/>
                </a:lnTo>
                <a:lnTo>
                  <a:pt x="13115" y="15913"/>
                </a:lnTo>
                <a:lnTo>
                  <a:pt x="13407" y="15621"/>
                </a:lnTo>
                <a:close/>
                <a:moveTo>
                  <a:pt x="2287" y="15548"/>
                </a:moveTo>
                <a:lnTo>
                  <a:pt x="2579" y="15840"/>
                </a:lnTo>
                <a:lnTo>
                  <a:pt x="2871" y="16084"/>
                </a:lnTo>
                <a:lnTo>
                  <a:pt x="3188" y="16351"/>
                </a:lnTo>
                <a:lnTo>
                  <a:pt x="3504" y="16570"/>
                </a:lnTo>
                <a:lnTo>
                  <a:pt x="3382" y="16765"/>
                </a:lnTo>
                <a:lnTo>
                  <a:pt x="3358" y="16741"/>
                </a:lnTo>
                <a:lnTo>
                  <a:pt x="3309" y="16668"/>
                </a:lnTo>
                <a:lnTo>
                  <a:pt x="3261" y="16619"/>
                </a:lnTo>
                <a:lnTo>
                  <a:pt x="3115" y="16522"/>
                </a:lnTo>
                <a:lnTo>
                  <a:pt x="2944" y="16449"/>
                </a:lnTo>
                <a:lnTo>
                  <a:pt x="2823" y="16351"/>
                </a:lnTo>
                <a:lnTo>
                  <a:pt x="2774" y="16351"/>
                </a:lnTo>
                <a:lnTo>
                  <a:pt x="2774" y="16376"/>
                </a:lnTo>
                <a:lnTo>
                  <a:pt x="2823" y="16522"/>
                </a:lnTo>
                <a:lnTo>
                  <a:pt x="2944" y="16668"/>
                </a:lnTo>
                <a:lnTo>
                  <a:pt x="2969" y="16692"/>
                </a:lnTo>
                <a:lnTo>
                  <a:pt x="2725" y="16546"/>
                </a:lnTo>
                <a:lnTo>
                  <a:pt x="2604" y="16497"/>
                </a:lnTo>
                <a:lnTo>
                  <a:pt x="2458" y="16473"/>
                </a:lnTo>
                <a:lnTo>
                  <a:pt x="2433" y="16473"/>
                </a:lnTo>
                <a:lnTo>
                  <a:pt x="2433" y="16522"/>
                </a:lnTo>
                <a:lnTo>
                  <a:pt x="2482" y="16619"/>
                </a:lnTo>
                <a:lnTo>
                  <a:pt x="2555" y="16692"/>
                </a:lnTo>
                <a:lnTo>
                  <a:pt x="2725" y="16862"/>
                </a:lnTo>
                <a:lnTo>
                  <a:pt x="2896" y="17008"/>
                </a:lnTo>
                <a:lnTo>
                  <a:pt x="3090" y="17130"/>
                </a:lnTo>
                <a:lnTo>
                  <a:pt x="2920" y="17300"/>
                </a:lnTo>
                <a:lnTo>
                  <a:pt x="2871" y="17276"/>
                </a:lnTo>
                <a:lnTo>
                  <a:pt x="2774" y="17203"/>
                </a:lnTo>
                <a:lnTo>
                  <a:pt x="2701" y="17106"/>
                </a:lnTo>
                <a:lnTo>
                  <a:pt x="2604" y="17008"/>
                </a:lnTo>
                <a:lnTo>
                  <a:pt x="2506" y="16935"/>
                </a:lnTo>
                <a:lnTo>
                  <a:pt x="2385" y="16887"/>
                </a:lnTo>
                <a:lnTo>
                  <a:pt x="2336" y="16862"/>
                </a:lnTo>
                <a:lnTo>
                  <a:pt x="2263" y="16887"/>
                </a:lnTo>
                <a:lnTo>
                  <a:pt x="2239" y="16911"/>
                </a:lnTo>
                <a:lnTo>
                  <a:pt x="2239" y="16960"/>
                </a:lnTo>
                <a:lnTo>
                  <a:pt x="2287" y="17057"/>
                </a:lnTo>
                <a:lnTo>
                  <a:pt x="2336" y="17179"/>
                </a:lnTo>
                <a:lnTo>
                  <a:pt x="2433" y="17300"/>
                </a:lnTo>
                <a:lnTo>
                  <a:pt x="2506" y="17422"/>
                </a:lnTo>
                <a:lnTo>
                  <a:pt x="2652" y="17544"/>
                </a:lnTo>
                <a:lnTo>
                  <a:pt x="2531" y="17617"/>
                </a:lnTo>
                <a:lnTo>
                  <a:pt x="2336" y="17519"/>
                </a:lnTo>
                <a:lnTo>
                  <a:pt x="2166" y="17398"/>
                </a:lnTo>
                <a:lnTo>
                  <a:pt x="2068" y="17325"/>
                </a:lnTo>
                <a:lnTo>
                  <a:pt x="1995" y="17300"/>
                </a:lnTo>
                <a:lnTo>
                  <a:pt x="1898" y="17252"/>
                </a:lnTo>
                <a:lnTo>
                  <a:pt x="1777" y="17227"/>
                </a:lnTo>
                <a:lnTo>
                  <a:pt x="1752" y="17252"/>
                </a:lnTo>
                <a:lnTo>
                  <a:pt x="1728" y="17276"/>
                </a:lnTo>
                <a:lnTo>
                  <a:pt x="1777" y="17398"/>
                </a:lnTo>
                <a:lnTo>
                  <a:pt x="1825" y="17519"/>
                </a:lnTo>
                <a:lnTo>
                  <a:pt x="1898" y="17641"/>
                </a:lnTo>
                <a:lnTo>
                  <a:pt x="1995" y="17738"/>
                </a:lnTo>
                <a:lnTo>
                  <a:pt x="2117" y="17860"/>
                </a:lnTo>
                <a:lnTo>
                  <a:pt x="1874" y="17763"/>
                </a:lnTo>
                <a:lnTo>
                  <a:pt x="1679" y="17665"/>
                </a:lnTo>
                <a:lnTo>
                  <a:pt x="1582" y="17617"/>
                </a:lnTo>
                <a:lnTo>
                  <a:pt x="1485" y="17592"/>
                </a:lnTo>
                <a:lnTo>
                  <a:pt x="1436" y="17592"/>
                </a:lnTo>
                <a:lnTo>
                  <a:pt x="1363" y="17641"/>
                </a:lnTo>
                <a:lnTo>
                  <a:pt x="1339" y="17690"/>
                </a:lnTo>
                <a:lnTo>
                  <a:pt x="1339" y="17738"/>
                </a:lnTo>
                <a:lnTo>
                  <a:pt x="1412" y="17860"/>
                </a:lnTo>
                <a:lnTo>
                  <a:pt x="1509" y="17957"/>
                </a:lnTo>
                <a:lnTo>
                  <a:pt x="1363" y="17909"/>
                </a:lnTo>
                <a:lnTo>
                  <a:pt x="1266" y="17836"/>
                </a:lnTo>
                <a:lnTo>
                  <a:pt x="1168" y="17738"/>
                </a:lnTo>
                <a:lnTo>
                  <a:pt x="1095" y="17592"/>
                </a:lnTo>
                <a:lnTo>
                  <a:pt x="1071" y="17422"/>
                </a:lnTo>
                <a:lnTo>
                  <a:pt x="1095" y="17227"/>
                </a:lnTo>
                <a:lnTo>
                  <a:pt x="1144" y="17057"/>
                </a:lnTo>
                <a:lnTo>
                  <a:pt x="1217" y="16887"/>
                </a:lnTo>
                <a:lnTo>
                  <a:pt x="1436" y="16522"/>
                </a:lnTo>
                <a:lnTo>
                  <a:pt x="1631" y="16254"/>
                </a:lnTo>
                <a:lnTo>
                  <a:pt x="1777" y="16059"/>
                </a:lnTo>
                <a:lnTo>
                  <a:pt x="1947" y="15889"/>
                </a:lnTo>
                <a:lnTo>
                  <a:pt x="2117" y="15719"/>
                </a:lnTo>
                <a:lnTo>
                  <a:pt x="2287" y="15548"/>
                </a:lnTo>
                <a:close/>
                <a:moveTo>
                  <a:pt x="7689" y="2336"/>
                </a:moveTo>
                <a:lnTo>
                  <a:pt x="7203" y="2360"/>
                </a:lnTo>
                <a:lnTo>
                  <a:pt x="6716" y="2409"/>
                </a:lnTo>
                <a:lnTo>
                  <a:pt x="6205" y="2482"/>
                </a:lnTo>
                <a:lnTo>
                  <a:pt x="5718" y="2604"/>
                </a:lnTo>
                <a:lnTo>
                  <a:pt x="5256" y="2725"/>
                </a:lnTo>
                <a:lnTo>
                  <a:pt x="4794" y="2896"/>
                </a:lnTo>
                <a:lnTo>
                  <a:pt x="4404" y="3066"/>
                </a:lnTo>
                <a:lnTo>
                  <a:pt x="4015" y="3261"/>
                </a:lnTo>
                <a:lnTo>
                  <a:pt x="3626" y="3480"/>
                </a:lnTo>
                <a:lnTo>
                  <a:pt x="3261" y="3723"/>
                </a:lnTo>
                <a:lnTo>
                  <a:pt x="2896" y="3966"/>
                </a:lnTo>
                <a:lnTo>
                  <a:pt x="2555" y="4258"/>
                </a:lnTo>
                <a:lnTo>
                  <a:pt x="2214" y="4526"/>
                </a:lnTo>
                <a:lnTo>
                  <a:pt x="1923" y="4842"/>
                </a:lnTo>
                <a:lnTo>
                  <a:pt x="1655" y="5134"/>
                </a:lnTo>
                <a:lnTo>
                  <a:pt x="1412" y="5451"/>
                </a:lnTo>
                <a:lnTo>
                  <a:pt x="1217" y="5791"/>
                </a:lnTo>
                <a:lnTo>
                  <a:pt x="1071" y="6156"/>
                </a:lnTo>
                <a:lnTo>
                  <a:pt x="657" y="7105"/>
                </a:lnTo>
                <a:lnTo>
                  <a:pt x="463" y="7592"/>
                </a:lnTo>
                <a:lnTo>
                  <a:pt x="292" y="8078"/>
                </a:lnTo>
                <a:lnTo>
                  <a:pt x="171" y="8565"/>
                </a:lnTo>
                <a:lnTo>
                  <a:pt x="73" y="9052"/>
                </a:lnTo>
                <a:lnTo>
                  <a:pt x="25" y="9563"/>
                </a:lnTo>
                <a:lnTo>
                  <a:pt x="0" y="10074"/>
                </a:lnTo>
                <a:lnTo>
                  <a:pt x="25" y="10585"/>
                </a:lnTo>
                <a:lnTo>
                  <a:pt x="49" y="11096"/>
                </a:lnTo>
                <a:lnTo>
                  <a:pt x="122" y="11607"/>
                </a:lnTo>
                <a:lnTo>
                  <a:pt x="195" y="12093"/>
                </a:lnTo>
                <a:lnTo>
                  <a:pt x="268" y="12531"/>
                </a:lnTo>
                <a:lnTo>
                  <a:pt x="414" y="12945"/>
                </a:lnTo>
                <a:lnTo>
                  <a:pt x="584" y="13359"/>
                </a:lnTo>
                <a:lnTo>
                  <a:pt x="779" y="13723"/>
                </a:lnTo>
                <a:lnTo>
                  <a:pt x="1022" y="14088"/>
                </a:lnTo>
                <a:lnTo>
                  <a:pt x="1290" y="14453"/>
                </a:lnTo>
                <a:lnTo>
                  <a:pt x="1558" y="14794"/>
                </a:lnTo>
                <a:lnTo>
                  <a:pt x="1850" y="15135"/>
                </a:lnTo>
                <a:lnTo>
                  <a:pt x="1995" y="15281"/>
                </a:lnTo>
                <a:lnTo>
                  <a:pt x="1850" y="15378"/>
                </a:lnTo>
                <a:lnTo>
                  <a:pt x="1704" y="15500"/>
                </a:lnTo>
                <a:lnTo>
                  <a:pt x="1582" y="15621"/>
                </a:lnTo>
                <a:lnTo>
                  <a:pt x="1460" y="15767"/>
                </a:lnTo>
                <a:lnTo>
                  <a:pt x="1217" y="16084"/>
                </a:lnTo>
                <a:lnTo>
                  <a:pt x="1047" y="16351"/>
                </a:lnTo>
                <a:lnTo>
                  <a:pt x="925" y="16546"/>
                </a:lnTo>
                <a:lnTo>
                  <a:pt x="828" y="16741"/>
                </a:lnTo>
                <a:lnTo>
                  <a:pt x="730" y="16960"/>
                </a:lnTo>
                <a:lnTo>
                  <a:pt x="682" y="17179"/>
                </a:lnTo>
                <a:lnTo>
                  <a:pt x="633" y="17398"/>
                </a:lnTo>
                <a:lnTo>
                  <a:pt x="657" y="17617"/>
                </a:lnTo>
                <a:lnTo>
                  <a:pt x="706" y="17836"/>
                </a:lnTo>
                <a:lnTo>
                  <a:pt x="828" y="18055"/>
                </a:lnTo>
                <a:lnTo>
                  <a:pt x="901" y="18152"/>
                </a:lnTo>
                <a:lnTo>
                  <a:pt x="974" y="18225"/>
                </a:lnTo>
                <a:lnTo>
                  <a:pt x="1144" y="18322"/>
                </a:lnTo>
                <a:lnTo>
                  <a:pt x="1339" y="18395"/>
                </a:lnTo>
                <a:lnTo>
                  <a:pt x="1558" y="18420"/>
                </a:lnTo>
                <a:lnTo>
                  <a:pt x="1777" y="18420"/>
                </a:lnTo>
                <a:lnTo>
                  <a:pt x="1995" y="18371"/>
                </a:lnTo>
                <a:lnTo>
                  <a:pt x="2190" y="18322"/>
                </a:lnTo>
                <a:lnTo>
                  <a:pt x="2385" y="18249"/>
                </a:lnTo>
                <a:lnTo>
                  <a:pt x="2604" y="18128"/>
                </a:lnTo>
                <a:lnTo>
                  <a:pt x="2823" y="18006"/>
                </a:lnTo>
                <a:lnTo>
                  <a:pt x="3042" y="17836"/>
                </a:lnTo>
                <a:lnTo>
                  <a:pt x="3236" y="17665"/>
                </a:lnTo>
                <a:lnTo>
                  <a:pt x="3431" y="17471"/>
                </a:lnTo>
                <a:lnTo>
                  <a:pt x="3601" y="17276"/>
                </a:lnTo>
                <a:lnTo>
                  <a:pt x="3893" y="16838"/>
                </a:lnTo>
                <a:lnTo>
                  <a:pt x="4258" y="17081"/>
                </a:lnTo>
                <a:lnTo>
                  <a:pt x="4648" y="17276"/>
                </a:lnTo>
                <a:lnTo>
                  <a:pt x="4867" y="17398"/>
                </a:lnTo>
                <a:lnTo>
                  <a:pt x="5110" y="17495"/>
                </a:lnTo>
                <a:lnTo>
                  <a:pt x="5353" y="17568"/>
                </a:lnTo>
                <a:lnTo>
                  <a:pt x="5597" y="17641"/>
                </a:lnTo>
                <a:lnTo>
                  <a:pt x="6083" y="17738"/>
                </a:lnTo>
                <a:lnTo>
                  <a:pt x="6594" y="17811"/>
                </a:lnTo>
                <a:lnTo>
                  <a:pt x="7057" y="17884"/>
                </a:lnTo>
                <a:lnTo>
                  <a:pt x="7519" y="17909"/>
                </a:lnTo>
                <a:lnTo>
                  <a:pt x="8006" y="17909"/>
                </a:lnTo>
                <a:lnTo>
                  <a:pt x="8492" y="17860"/>
                </a:lnTo>
                <a:lnTo>
                  <a:pt x="8541" y="17884"/>
                </a:lnTo>
                <a:lnTo>
                  <a:pt x="8590" y="17860"/>
                </a:lnTo>
                <a:lnTo>
                  <a:pt x="8736" y="17811"/>
                </a:lnTo>
                <a:lnTo>
                  <a:pt x="8906" y="17787"/>
                </a:lnTo>
                <a:lnTo>
                  <a:pt x="9222" y="17738"/>
                </a:lnTo>
                <a:lnTo>
                  <a:pt x="9514" y="17690"/>
                </a:lnTo>
                <a:lnTo>
                  <a:pt x="9782" y="17592"/>
                </a:lnTo>
                <a:lnTo>
                  <a:pt x="10317" y="17398"/>
                </a:lnTo>
                <a:lnTo>
                  <a:pt x="11120" y="17130"/>
                </a:lnTo>
                <a:lnTo>
                  <a:pt x="11509" y="16984"/>
                </a:lnTo>
                <a:lnTo>
                  <a:pt x="11899" y="16789"/>
                </a:lnTo>
                <a:lnTo>
                  <a:pt x="11899" y="16814"/>
                </a:lnTo>
                <a:lnTo>
                  <a:pt x="11996" y="17033"/>
                </a:lnTo>
                <a:lnTo>
                  <a:pt x="12118" y="17227"/>
                </a:lnTo>
                <a:lnTo>
                  <a:pt x="12288" y="17446"/>
                </a:lnTo>
                <a:lnTo>
                  <a:pt x="12483" y="17641"/>
                </a:lnTo>
                <a:lnTo>
                  <a:pt x="12702" y="17811"/>
                </a:lnTo>
                <a:lnTo>
                  <a:pt x="12921" y="17957"/>
                </a:lnTo>
                <a:lnTo>
                  <a:pt x="13115" y="18079"/>
                </a:lnTo>
                <a:lnTo>
                  <a:pt x="13334" y="18176"/>
                </a:lnTo>
                <a:lnTo>
                  <a:pt x="13529" y="18249"/>
                </a:lnTo>
                <a:lnTo>
                  <a:pt x="13748" y="18298"/>
                </a:lnTo>
                <a:lnTo>
                  <a:pt x="13991" y="18347"/>
                </a:lnTo>
                <a:lnTo>
                  <a:pt x="14259" y="18347"/>
                </a:lnTo>
                <a:lnTo>
                  <a:pt x="14478" y="18322"/>
                </a:lnTo>
                <a:lnTo>
                  <a:pt x="14721" y="18249"/>
                </a:lnTo>
                <a:lnTo>
                  <a:pt x="14819" y="18176"/>
                </a:lnTo>
                <a:lnTo>
                  <a:pt x="14892" y="18103"/>
                </a:lnTo>
                <a:lnTo>
                  <a:pt x="14989" y="18030"/>
                </a:lnTo>
                <a:lnTo>
                  <a:pt x="15038" y="17933"/>
                </a:lnTo>
                <a:lnTo>
                  <a:pt x="15135" y="17763"/>
                </a:lnTo>
                <a:lnTo>
                  <a:pt x="15159" y="17568"/>
                </a:lnTo>
                <a:lnTo>
                  <a:pt x="15184" y="17373"/>
                </a:lnTo>
                <a:lnTo>
                  <a:pt x="15159" y="17203"/>
                </a:lnTo>
                <a:lnTo>
                  <a:pt x="15111" y="17008"/>
                </a:lnTo>
                <a:lnTo>
                  <a:pt x="15062" y="16838"/>
                </a:lnTo>
                <a:lnTo>
                  <a:pt x="14965" y="16643"/>
                </a:lnTo>
                <a:lnTo>
                  <a:pt x="14867" y="16473"/>
                </a:lnTo>
                <a:lnTo>
                  <a:pt x="14600" y="16132"/>
                </a:lnTo>
                <a:lnTo>
                  <a:pt x="14308" y="15792"/>
                </a:lnTo>
                <a:lnTo>
                  <a:pt x="13991" y="15524"/>
                </a:lnTo>
                <a:lnTo>
                  <a:pt x="13675" y="15281"/>
                </a:lnTo>
                <a:lnTo>
                  <a:pt x="13967" y="14916"/>
                </a:lnTo>
                <a:lnTo>
                  <a:pt x="14235" y="14551"/>
                </a:lnTo>
                <a:lnTo>
                  <a:pt x="14478" y="14137"/>
                </a:lnTo>
                <a:lnTo>
                  <a:pt x="14673" y="13748"/>
                </a:lnTo>
                <a:lnTo>
                  <a:pt x="14916" y="13237"/>
                </a:lnTo>
                <a:lnTo>
                  <a:pt x="15111" y="12677"/>
                </a:lnTo>
                <a:lnTo>
                  <a:pt x="15257" y="12118"/>
                </a:lnTo>
                <a:lnTo>
                  <a:pt x="15378" y="11534"/>
                </a:lnTo>
                <a:lnTo>
                  <a:pt x="15476" y="10950"/>
                </a:lnTo>
                <a:lnTo>
                  <a:pt x="15524" y="10366"/>
                </a:lnTo>
                <a:lnTo>
                  <a:pt x="15549" y="9782"/>
                </a:lnTo>
                <a:lnTo>
                  <a:pt x="15549" y="9222"/>
                </a:lnTo>
                <a:lnTo>
                  <a:pt x="15524" y="8979"/>
                </a:lnTo>
                <a:lnTo>
                  <a:pt x="15476" y="8735"/>
                </a:lnTo>
                <a:lnTo>
                  <a:pt x="15354" y="8249"/>
                </a:lnTo>
                <a:lnTo>
                  <a:pt x="15208" y="7786"/>
                </a:lnTo>
                <a:lnTo>
                  <a:pt x="15038" y="7348"/>
                </a:lnTo>
                <a:lnTo>
                  <a:pt x="14867" y="6910"/>
                </a:lnTo>
                <a:lnTo>
                  <a:pt x="14794" y="6691"/>
                </a:lnTo>
                <a:lnTo>
                  <a:pt x="14697" y="6472"/>
                </a:lnTo>
                <a:lnTo>
                  <a:pt x="14575" y="6278"/>
                </a:lnTo>
                <a:lnTo>
                  <a:pt x="14429" y="6107"/>
                </a:lnTo>
                <a:lnTo>
                  <a:pt x="14381" y="6107"/>
                </a:lnTo>
                <a:lnTo>
                  <a:pt x="13991" y="6034"/>
                </a:lnTo>
                <a:lnTo>
                  <a:pt x="13578" y="5961"/>
                </a:lnTo>
                <a:lnTo>
                  <a:pt x="13042" y="6521"/>
                </a:lnTo>
                <a:lnTo>
                  <a:pt x="12458" y="7105"/>
                </a:lnTo>
                <a:lnTo>
                  <a:pt x="12580" y="7202"/>
                </a:lnTo>
                <a:lnTo>
                  <a:pt x="12702" y="7324"/>
                </a:lnTo>
                <a:lnTo>
                  <a:pt x="12799" y="7470"/>
                </a:lnTo>
                <a:lnTo>
                  <a:pt x="12872" y="7616"/>
                </a:lnTo>
                <a:lnTo>
                  <a:pt x="13018" y="7957"/>
                </a:lnTo>
                <a:lnTo>
                  <a:pt x="13140" y="8249"/>
                </a:lnTo>
                <a:lnTo>
                  <a:pt x="13213" y="8468"/>
                </a:lnTo>
                <a:lnTo>
                  <a:pt x="13286" y="8687"/>
                </a:lnTo>
                <a:lnTo>
                  <a:pt x="13383" y="9173"/>
                </a:lnTo>
                <a:lnTo>
                  <a:pt x="13407" y="9684"/>
                </a:lnTo>
                <a:lnTo>
                  <a:pt x="13407" y="10147"/>
                </a:lnTo>
                <a:lnTo>
                  <a:pt x="13383" y="10585"/>
                </a:lnTo>
                <a:lnTo>
                  <a:pt x="13310" y="11023"/>
                </a:lnTo>
                <a:lnTo>
                  <a:pt x="13188" y="11436"/>
                </a:lnTo>
                <a:lnTo>
                  <a:pt x="13042" y="11850"/>
                </a:lnTo>
                <a:lnTo>
                  <a:pt x="12872" y="12264"/>
                </a:lnTo>
                <a:lnTo>
                  <a:pt x="12677" y="12653"/>
                </a:lnTo>
                <a:lnTo>
                  <a:pt x="12458" y="13018"/>
                </a:lnTo>
                <a:lnTo>
                  <a:pt x="12239" y="13383"/>
                </a:lnTo>
                <a:lnTo>
                  <a:pt x="11923" y="13748"/>
                </a:lnTo>
                <a:lnTo>
                  <a:pt x="11582" y="14088"/>
                </a:lnTo>
                <a:lnTo>
                  <a:pt x="11217" y="14380"/>
                </a:lnTo>
                <a:lnTo>
                  <a:pt x="10828" y="14648"/>
                </a:lnTo>
                <a:lnTo>
                  <a:pt x="10414" y="14867"/>
                </a:lnTo>
                <a:lnTo>
                  <a:pt x="9976" y="15062"/>
                </a:lnTo>
                <a:lnTo>
                  <a:pt x="9539" y="15256"/>
                </a:lnTo>
                <a:lnTo>
                  <a:pt x="9101" y="15427"/>
                </a:lnTo>
                <a:lnTo>
                  <a:pt x="8809" y="15524"/>
                </a:lnTo>
                <a:lnTo>
                  <a:pt x="8517" y="15597"/>
                </a:lnTo>
                <a:lnTo>
                  <a:pt x="8225" y="15646"/>
                </a:lnTo>
                <a:lnTo>
                  <a:pt x="7957" y="15670"/>
                </a:lnTo>
                <a:lnTo>
                  <a:pt x="7397" y="15670"/>
                </a:lnTo>
                <a:lnTo>
                  <a:pt x="7130" y="15646"/>
                </a:lnTo>
                <a:lnTo>
                  <a:pt x="6862" y="15597"/>
                </a:lnTo>
                <a:lnTo>
                  <a:pt x="6594" y="15548"/>
                </a:lnTo>
                <a:lnTo>
                  <a:pt x="6327" y="15475"/>
                </a:lnTo>
                <a:lnTo>
                  <a:pt x="5816" y="15281"/>
                </a:lnTo>
                <a:lnTo>
                  <a:pt x="5280" y="15062"/>
                </a:lnTo>
                <a:lnTo>
                  <a:pt x="4769" y="14770"/>
                </a:lnTo>
                <a:lnTo>
                  <a:pt x="4015" y="14307"/>
                </a:lnTo>
                <a:lnTo>
                  <a:pt x="3918" y="14259"/>
                </a:lnTo>
                <a:lnTo>
                  <a:pt x="3820" y="14161"/>
                </a:lnTo>
                <a:lnTo>
                  <a:pt x="3674" y="13991"/>
                </a:lnTo>
                <a:lnTo>
                  <a:pt x="3382" y="13602"/>
                </a:lnTo>
                <a:lnTo>
                  <a:pt x="3066" y="13164"/>
                </a:lnTo>
                <a:lnTo>
                  <a:pt x="2774" y="12726"/>
                </a:lnTo>
                <a:lnTo>
                  <a:pt x="2652" y="12483"/>
                </a:lnTo>
                <a:lnTo>
                  <a:pt x="2555" y="12239"/>
                </a:lnTo>
                <a:lnTo>
                  <a:pt x="2458" y="11972"/>
                </a:lnTo>
                <a:lnTo>
                  <a:pt x="2360" y="11728"/>
                </a:lnTo>
                <a:lnTo>
                  <a:pt x="2263" y="11242"/>
                </a:lnTo>
                <a:lnTo>
                  <a:pt x="2214" y="10731"/>
                </a:lnTo>
                <a:lnTo>
                  <a:pt x="2214" y="10220"/>
                </a:lnTo>
                <a:lnTo>
                  <a:pt x="2239" y="9684"/>
                </a:lnTo>
                <a:lnTo>
                  <a:pt x="2336" y="9149"/>
                </a:lnTo>
                <a:lnTo>
                  <a:pt x="2433" y="8662"/>
                </a:lnTo>
                <a:lnTo>
                  <a:pt x="2604" y="8151"/>
                </a:lnTo>
                <a:lnTo>
                  <a:pt x="2774" y="7713"/>
                </a:lnTo>
                <a:lnTo>
                  <a:pt x="2969" y="7324"/>
                </a:lnTo>
                <a:lnTo>
                  <a:pt x="3188" y="6959"/>
                </a:lnTo>
                <a:lnTo>
                  <a:pt x="3431" y="6618"/>
                </a:lnTo>
                <a:lnTo>
                  <a:pt x="3699" y="6302"/>
                </a:lnTo>
                <a:lnTo>
                  <a:pt x="4015" y="6010"/>
                </a:lnTo>
                <a:lnTo>
                  <a:pt x="4331" y="5742"/>
                </a:lnTo>
                <a:lnTo>
                  <a:pt x="4648" y="5499"/>
                </a:lnTo>
                <a:lnTo>
                  <a:pt x="5013" y="5280"/>
                </a:lnTo>
                <a:lnTo>
                  <a:pt x="5378" y="5086"/>
                </a:lnTo>
                <a:lnTo>
                  <a:pt x="5767" y="4915"/>
                </a:lnTo>
                <a:lnTo>
                  <a:pt x="6156" y="4794"/>
                </a:lnTo>
                <a:lnTo>
                  <a:pt x="6570" y="4672"/>
                </a:lnTo>
                <a:lnTo>
                  <a:pt x="6984" y="4599"/>
                </a:lnTo>
                <a:lnTo>
                  <a:pt x="7397" y="4550"/>
                </a:lnTo>
                <a:lnTo>
                  <a:pt x="7811" y="4526"/>
                </a:lnTo>
                <a:lnTo>
                  <a:pt x="8225" y="4526"/>
                </a:lnTo>
                <a:lnTo>
                  <a:pt x="8614" y="4575"/>
                </a:lnTo>
                <a:lnTo>
                  <a:pt x="8979" y="4623"/>
                </a:lnTo>
                <a:lnTo>
                  <a:pt x="9344" y="4696"/>
                </a:lnTo>
                <a:lnTo>
                  <a:pt x="9685" y="4794"/>
                </a:lnTo>
                <a:lnTo>
                  <a:pt x="10049" y="4940"/>
                </a:lnTo>
                <a:lnTo>
                  <a:pt x="10390" y="5086"/>
                </a:lnTo>
                <a:lnTo>
                  <a:pt x="10706" y="5280"/>
                </a:lnTo>
                <a:lnTo>
                  <a:pt x="10998" y="5499"/>
                </a:lnTo>
                <a:lnTo>
                  <a:pt x="11363" y="5134"/>
                </a:lnTo>
                <a:lnTo>
                  <a:pt x="11704" y="4745"/>
                </a:lnTo>
                <a:lnTo>
                  <a:pt x="11874" y="4575"/>
                </a:lnTo>
                <a:lnTo>
                  <a:pt x="11801" y="4258"/>
                </a:lnTo>
                <a:lnTo>
                  <a:pt x="11777" y="3942"/>
                </a:lnTo>
                <a:lnTo>
                  <a:pt x="11728" y="3650"/>
                </a:lnTo>
                <a:lnTo>
                  <a:pt x="11680" y="3382"/>
                </a:lnTo>
                <a:lnTo>
                  <a:pt x="11169" y="3042"/>
                </a:lnTo>
                <a:lnTo>
                  <a:pt x="10925" y="2871"/>
                </a:lnTo>
                <a:lnTo>
                  <a:pt x="10633" y="2750"/>
                </a:lnTo>
                <a:lnTo>
                  <a:pt x="10147" y="2579"/>
                </a:lnTo>
                <a:lnTo>
                  <a:pt x="9685" y="2458"/>
                </a:lnTo>
                <a:lnTo>
                  <a:pt x="9174" y="2385"/>
                </a:lnTo>
                <a:lnTo>
                  <a:pt x="8687" y="2336"/>
                </a:lnTo>
                <a:close/>
              </a:path>
            </a:pathLst>
          </a:custGeom>
          <a:solidFill>
            <a:srgbClr val="0B539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45689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sp>
        <p:nvSpPr>
          <p:cNvPr id="262" name="Google Shape;262;p39"/>
          <p:cNvSpPr txBox="1">
            <a:spLocks noGrp="1"/>
          </p:cNvSpPr>
          <p:nvPr>
            <p:ph type="title" idx="4294967295"/>
          </p:nvPr>
        </p:nvSpPr>
        <p:spPr>
          <a:xfrm>
            <a:off x="671945" y="1010083"/>
            <a:ext cx="3965575" cy="8572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Thanks!</a:t>
            </a:r>
            <a:endParaRPr sz="6000" dirty="0"/>
          </a:p>
        </p:txBody>
      </p:sp>
      <p:sp>
        <p:nvSpPr>
          <p:cNvPr id="263" name="Google Shape;263;p39"/>
          <p:cNvSpPr txBox="1">
            <a:spLocks noGrp="1"/>
          </p:cNvSpPr>
          <p:nvPr>
            <p:ph type="body" idx="4294967295"/>
          </p:nvPr>
        </p:nvSpPr>
        <p:spPr>
          <a:xfrm>
            <a:off x="907473" y="2144423"/>
            <a:ext cx="3965575" cy="21066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Any questions?</a:t>
            </a: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You can find me at:</a:t>
            </a: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✗"/>
            </a:pPr>
            <a:r>
              <a:rPr lang="en-US" dirty="0"/>
              <a:t>Fred</a:t>
            </a:r>
            <a:r>
              <a:rPr lang="en" dirty="0"/>
              <a:t>@</a:t>
            </a:r>
            <a:r>
              <a:rPr lang="en-US" dirty="0" err="1"/>
              <a:t>parrotai</a:t>
            </a:r>
            <a:r>
              <a:rPr lang="en" dirty="0"/>
              <a:t>.co.tz</a:t>
            </a:r>
            <a:endParaRPr dirty="0"/>
          </a:p>
        </p:txBody>
      </p:sp>
      <p:sp>
        <p:nvSpPr>
          <p:cNvPr id="264" name="Google Shape;264;p39"/>
          <p:cNvSpPr/>
          <p:nvPr/>
        </p:nvSpPr>
        <p:spPr>
          <a:xfrm>
            <a:off x="5875463" y="1578259"/>
            <a:ext cx="1934246" cy="1786513"/>
          </a:xfrm>
          <a:custGeom>
            <a:avLst/>
            <a:gdLst/>
            <a:ahLst/>
            <a:cxnLst/>
            <a:rect l="l" t="t" r="r" b="b"/>
            <a:pathLst>
              <a:path w="17204" h="15890" extrusionOk="0">
                <a:moveTo>
                  <a:pt x="1241" y="6108"/>
                </a:moveTo>
                <a:lnTo>
                  <a:pt x="1022" y="6376"/>
                </a:lnTo>
                <a:lnTo>
                  <a:pt x="852" y="6644"/>
                </a:lnTo>
                <a:lnTo>
                  <a:pt x="755" y="6765"/>
                </a:lnTo>
                <a:lnTo>
                  <a:pt x="730" y="6425"/>
                </a:lnTo>
                <a:lnTo>
                  <a:pt x="682" y="6108"/>
                </a:lnTo>
                <a:close/>
                <a:moveTo>
                  <a:pt x="3188" y="6181"/>
                </a:moveTo>
                <a:lnTo>
                  <a:pt x="3918" y="6206"/>
                </a:lnTo>
                <a:lnTo>
                  <a:pt x="3772" y="6327"/>
                </a:lnTo>
                <a:lnTo>
                  <a:pt x="3626" y="6498"/>
                </a:lnTo>
                <a:lnTo>
                  <a:pt x="3382" y="6814"/>
                </a:lnTo>
                <a:lnTo>
                  <a:pt x="3236" y="7009"/>
                </a:lnTo>
                <a:lnTo>
                  <a:pt x="3115" y="6936"/>
                </a:lnTo>
                <a:lnTo>
                  <a:pt x="2969" y="6911"/>
                </a:lnTo>
                <a:lnTo>
                  <a:pt x="2896" y="6887"/>
                </a:lnTo>
                <a:lnTo>
                  <a:pt x="2798" y="6863"/>
                </a:lnTo>
                <a:lnTo>
                  <a:pt x="2725" y="6863"/>
                </a:lnTo>
                <a:lnTo>
                  <a:pt x="2969" y="6546"/>
                </a:lnTo>
                <a:lnTo>
                  <a:pt x="3188" y="6230"/>
                </a:lnTo>
                <a:lnTo>
                  <a:pt x="3188" y="6181"/>
                </a:lnTo>
                <a:close/>
                <a:moveTo>
                  <a:pt x="4112" y="6206"/>
                </a:moveTo>
                <a:lnTo>
                  <a:pt x="4064" y="6376"/>
                </a:lnTo>
                <a:lnTo>
                  <a:pt x="4039" y="6546"/>
                </a:lnTo>
                <a:lnTo>
                  <a:pt x="4039" y="6863"/>
                </a:lnTo>
                <a:lnTo>
                  <a:pt x="3991" y="7398"/>
                </a:lnTo>
                <a:lnTo>
                  <a:pt x="3796" y="7617"/>
                </a:lnTo>
                <a:lnTo>
                  <a:pt x="3626" y="7860"/>
                </a:lnTo>
                <a:lnTo>
                  <a:pt x="3650" y="7714"/>
                </a:lnTo>
                <a:lnTo>
                  <a:pt x="3650" y="7568"/>
                </a:lnTo>
                <a:lnTo>
                  <a:pt x="3626" y="7447"/>
                </a:lnTo>
                <a:lnTo>
                  <a:pt x="3577" y="7325"/>
                </a:lnTo>
                <a:lnTo>
                  <a:pt x="3504" y="7203"/>
                </a:lnTo>
                <a:lnTo>
                  <a:pt x="3820" y="6717"/>
                </a:lnTo>
                <a:lnTo>
                  <a:pt x="3966" y="6473"/>
                </a:lnTo>
                <a:lnTo>
                  <a:pt x="4088" y="6206"/>
                </a:lnTo>
                <a:close/>
                <a:moveTo>
                  <a:pt x="2701" y="7301"/>
                </a:moveTo>
                <a:lnTo>
                  <a:pt x="2750" y="7325"/>
                </a:lnTo>
                <a:lnTo>
                  <a:pt x="2823" y="7325"/>
                </a:lnTo>
                <a:lnTo>
                  <a:pt x="2969" y="7374"/>
                </a:lnTo>
                <a:lnTo>
                  <a:pt x="3090" y="7447"/>
                </a:lnTo>
                <a:lnTo>
                  <a:pt x="3163" y="7568"/>
                </a:lnTo>
                <a:lnTo>
                  <a:pt x="3188" y="7690"/>
                </a:lnTo>
                <a:lnTo>
                  <a:pt x="3188" y="7836"/>
                </a:lnTo>
                <a:lnTo>
                  <a:pt x="3139" y="7982"/>
                </a:lnTo>
                <a:lnTo>
                  <a:pt x="3042" y="8104"/>
                </a:lnTo>
                <a:lnTo>
                  <a:pt x="2920" y="8201"/>
                </a:lnTo>
                <a:lnTo>
                  <a:pt x="2847" y="8225"/>
                </a:lnTo>
                <a:lnTo>
                  <a:pt x="2774" y="8250"/>
                </a:lnTo>
                <a:lnTo>
                  <a:pt x="2677" y="8225"/>
                </a:lnTo>
                <a:lnTo>
                  <a:pt x="2604" y="8201"/>
                </a:lnTo>
                <a:lnTo>
                  <a:pt x="2531" y="8152"/>
                </a:lnTo>
                <a:lnTo>
                  <a:pt x="2482" y="8079"/>
                </a:lnTo>
                <a:lnTo>
                  <a:pt x="2433" y="8031"/>
                </a:lnTo>
                <a:lnTo>
                  <a:pt x="2409" y="7958"/>
                </a:lnTo>
                <a:lnTo>
                  <a:pt x="2385" y="7836"/>
                </a:lnTo>
                <a:lnTo>
                  <a:pt x="2385" y="7714"/>
                </a:lnTo>
                <a:lnTo>
                  <a:pt x="2433" y="7593"/>
                </a:lnTo>
                <a:lnTo>
                  <a:pt x="2482" y="7495"/>
                </a:lnTo>
                <a:lnTo>
                  <a:pt x="2579" y="7374"/>
                </a:lnTo>
                <a:lnTo>
                  <a:pt x="2701" y="7301"/>
                </a:lnTo>
                <a:close/>
                <a:moveTo>
                  <a:pt x="1582" y="6133"/>
                </a:moveTo>
                <a:lnTo>
                  <a:pt x="1898" y="6157"/>
                </a:lnTo>
                <a:lnTo>
                  <a:pt x="2239" y="6157"/>
                </a:lnTo>
                <a:lnTo>
                  <a:pt x="3042" y="6181"/>
                </a:lnTo>
                <a:lnTo>
                  <a:pt x="2823" y="6303"/>
                </a:lnTo>
                <a:lnTo>
                  <a:pt x="2628" y="6473"/>
                </a:lnTo>
                <a:lnTo>
                  <a:pt x="2458" y="6692"/>
                </a:lnTo>
                <a:lnTo>
                  <a:pt x="2287" y="6911"/>
                </a:lnTo>
                <a:lnTo>
                  <a:pt x="1995" y="7398"/>
                </a:lnTo>
                <a:lnTo>
                  <a:pt x="1728" y="7836"/>
                </a:lnTo>
                <a:lnTo>
                  <a:pt x="1485" y="8225"/>
                </a:lnTo>
                <a:lnTo>
                  <a:pt x="1193" y="8639"/>
                </a:lnTo>
                <a:lnTo>
                  <a:pt x="925" y="9053"/>
                </a:lnTo>
                <a:lnTo>
                  <a:pt x="657" y="9466"/>
                </a:lnTo>
                <a:lnTo>
                  <a:pt x="633" y="8639"/>
                </a:lnTo>
                <a:lnTo>
                  <a:pt x="755" y="8566"/>
                </a:lnTo>
                <a:lnTo>
                  <a:pt x="852" y="8469"/>
                </a:lnTo>
                <a:lnTo>
                  <a:pt x="1047" y="8225"/>
                </a:lnTo>
                <a:lnTo>
                  <a:pt x="1193" y="7982"/>
                </a:lnTo>
                <a:lnTo>
                  <a:pt x="1314" y="7714"/>
                </a:lnTo>
                <a:lnTo>
                  <a:pt x="1436" y="7544"/>
                </a:lnTo>
                <a:lnTo>
                  <a:pt x="1582" y="7349"/>
                </a:lnTo>
                <a:lnTo>
                  <a:pt x="1874" y="6984"/>
                </a:lnTo>
                <a:lnTo>
                  <a:pt x="1995" y="6790"/>
                </a:lnTo>
                <a:lnTo>
                  <a:pt x="2141" y="6619"/>
                </a:lnTo>
                <a:lnTo>
                  <a:pt x="2239" y="6425"/>
                </a:lnTo>
                <a:lnTo>
                  <a:pt x="2312" y="6206"/>
                </a:lnTo>
                <a:lnTo>
                  <a:pt x="2312" y="6181"/>
                </a:lnTo>
                <a:lnTo>
                  <a:pt x="2287" y="6181"/>
                </a:lnTo>
                <a:lnTo>
                  <a:pt x="2117" y="6279"/>
                </a:lnTo>
                <a:lnTo>
                  <a:pt x="1971" y="6400"/>
                </a:lnTo>
                <a:lnTo>
                  <a:pt x="1825" y="6546"/>
                </a:lnTo>
                <a:lnTo>
                  <a:pt x="1703" y="6692"/>
                </a:lnTo>
                <a:lnTo>
                  <a:pt x="1460" y="7009"/>
                </a:lnTo>
                <a:lnTo>
                  <a:pt x="1217" y="7325"/>
                </a:lnTo>
                <a:lnTo>
                  <a:pt x="925" y="7714"/>
                </a:lnTo>
                <a:lnTo>
                  <a:pt x="657" y="8152"/>
                </a:lnTo>
                <a:lnTo>
                  <a:pt x="657" y="8128"/>
                </a:lnTo>
                <a:lnTo>
                  <a:pt x="730" y="7398"/>
                </a:lnTo>
                <a:lnTo>
                  <a:pt x="828" y="7276"/>
                </a:lnTo>
                <a:lnTo>
                  <a:pt x="901" y="7130"/>
                </a:lnTo>
                <a:lnTo>
                  <a:pt x="1047" y="6887"/>
                </a:lnTo>
                <a:lnTo>
                  <a:pt x="1339" y="6522"/>
                </a:lnTo>
                <a:lnTo>
                  <a:pt x="1460" y="6327"/>
                </a:lnTo>
                <a:lnTo>
                  <a:pt x="1582" y="6133"/>
                </a:lnTo>
                <a:close/>
                <a:moveTo>
                  <a:pt x="1971" y="7982"/>
                </a:moveTo>
                <a:lnTo>
                  <a:pt x="1995" y="8104"/>
                </a:lnTo>
                <a:lnTo>
                  <a:pt x="2044" y="8225"/>
                </a:lnTo>
                <a:lnTo>
                  <a:pt x="2117" y="8323"/>
                </a:lnTo>
                <a:lnTo>
                  <a:pt x="2190" y="8396"/>
                </a:lnTo>
                <a:lnTo>
                  <a:pt x="1533" y="9369"/>
                </a:lnTo>
                <a:lnTo>
                  <a:pt x="682" y="10658"/>
                </a:lnTo>
                <a:lnTo>
                  <a:pt x="682" y="10512"/>
                </a:lnTo>
                <a:lnTo>
                  <a:pt x="657" y="10123"/>
                </a:lnTo>
                <a:lnTo>
                  <a:pt x="1241" y="9150"/>
                </a:lnTo>
                <a:lnTo>
                  <a:pt x="1849" y="8201"/>
                </a:lnTo>
                <a:lnTo>
                  <a:pt x="1971" y="7982"/>
                </a:lnTo>
                <a:close/>
                <a:moveTo>
                  <a:pt x="3188" y="8566"/>
                </a:moveTo>
                <a:lnTo>
                  <a:pt x="2312" y="9928"/>
                </a:lnTo>
                <a:lnTo>
                  <a:pt x="1436" y="11242"/>
                </a:lnTo>
                <a:lnTo>
                  <a:pt x="1047" y="11753"/>
                </a:lnTo>
                <a:lnTo>
                  <a:pt x="828" y="11997"/>
                </a:lnTo>
                <a:lnTo>
                  <a:pt x="657" y="12264"/>
                </a:lnTo>
                <a:lnTo>
                  <a:pt x="657" y="11242"/>
                </a:lnTo>
                <a:lnTo>
                  <a:pt x="974" y="10780"/>
                </a:lnTo>
                <a:lnTo>
                  <a:pt x="1922" y="9369"/>
                </a:lnTo>
                <a:lnTo>
                  <a:pt x="2458" y="8590"/>
                </a:lnTo>
                <a:lnTo>
                  <a:pt x="2579" y="8639"/>
                </a:lnTo>
                <a:lnTo>
                  <a:pt x="2725" y="8663"/>
                </a:lnTo>
                <a:lnTo>
                  <a:pt x="2871" y="8663"/>
                </a:lnTo>
                <a:lnTo>
                  <a:pt x="2993" y="8639"/>
                </a:lnTo>
                <a:lnTo>
                  <a:pt x="3090" y="8615"/>
                </a:lnTo>
                <a:lnTo>
                  <a:pt x="3188" y="8566"/>
                </a:lnTo>
                <a:close/>
                <a:moveTo>
                  <a:pt x="3991" y="7787"/>
                </a:moveTo>
                <a:lnTo>
                  <a:pt x="3991" y="8834"/>
                </a:lnTo>
                <a:lnTo>
                  <a:pt x="3820" y="8980"/>
                </a:lnTo>
                <a:lnTo>
                  <a:pt x="3650" y="9174"/>
                </a:lnTo>
                <a:lnTo>
                  <a:pt x="3358" y="9588"/>
                </a:lnTo>
                <a:lnTo>
                  <a:pt x="2823" y="10342"/>
                </a:lnTo>
                <a:lnTo>
                  <a:pt x="2555" y="10707"/>
                </a:lnTo>
                <a:lnTo>
                  <a:pt x="2287" y="11096"/>
                </a:lnTo>
                <a:lnTo>
                  <a:pt x="1436" y="12143"/>
                </a:lnTo>
                <a:lnTo>
                  <a:pt x="1022" y="12654"/>
                </a:lnTo>
                <a:lnTo>
                  <a:pt x="633" y="13189"/>
                </a:lnTo>
                <a:lnTo>
                  <a:pt x="633" y="12946"/>
                </a:lnTo>
                <a:lnTo>
                  <a:pt x="633" y="12775"/>
                </a:lnTo>
                <a:lnTo>
                  <a:pt x="755" y="12654"/>
                </a:lnTo>
                <a:lnTo>
                  <a:pt x="876" y="12532"/>
                </a:lnTo>
                <a:lnTo>
                  <a:pt x="1120" y="12264"/>
                </a:lnTo>
                <a:lnTo>
                  <a:pt x="1509" y="11680"/>
                </a:lnTo>
                <a:lnTo>
                  <a:pt x="2020" y="10975"/>
                </a:lnTo>
                <a:lnTo>
                  <a:pt x="2506" y="10245"/>
                </a:lnTo>
                <a:lnTo>
                  <a:pt x="2993" y="9490"/>
                </a:lnTo>
                <a:lnTo>
                  <a:pt x="3455" y="8736"/>
                </a:lnTo>
                <a:lnTo>
                  <a:pt x="3723" y="8274"/>
                </a:lnTo>
                <a:lnTo>
                  <a:pt x="3869" y="8031"/>
                </a:lnTo>
                <a:lnTo>
                  <a:pt x="3991" y="7787"/>
                </a:lnTo>
                <a:close/>
                <a:moveTo>
                  <a:pt x="4039" y="14065"/>
                </a:moveTo>
                <a:lnTo>
                  <a:pt x="4039" y="14430"/>
                </a:lnTo>
                <a:lnTo>
                  <a:pt x="3820" y="14430"/>
                </a:lnTo>
                <a:lnTo>
                  <a:pt x="4015" y="14089"/>
                </a:lnTo>
                <a:lnTo>
                  <a:pt x="4039" y="14065"/>
                </a:lnTo>
                <a:close/>
                <a:moveTo>
                  <a:pt x="4039" y="12921"/>
                </a:moveTo>
                <a:lnTo>
                  <a:pt x="4039" y="13140"/>
                </a:lnTo>
                <a:lnTo>
                  <a:pt x="4039" y="13554"/>
                </a:lnTo>
                <a:lnTo>
                  <a:pt x="3918" y="13724"/>
                </a:lnTo>
                <a:lnTo>
                  <a:pt x="3820" y="13870"/>
                </a:lnTo>
                <a:lnTo>
                  <a:pt x="3577" y="14235"/>
                </a:lnTo>
                <a:lnTo>
                  <a:pt x="3431" y="14454"/>
                </a:lnTo>
                <a:lnTo>
                  <a:pt x="2993" y="14454"/>
                </a:lnTo>
                <a:lnTo>
                  <a:pt x="3431" y="13797"/>
                </a:lnTo>
                <a:lnTo>
                  <a:pt x="3747" y="13359"/>
                </a:lnTo>
                <a:lnTo>
                  <a:pt x="4039" y="12921"/>
                </a:lnTo>
                <a:close/>
                <a:moveTo>
                  <a:pt x="4039" y="11826"/>
                </a:moveTo>
                <a:lnTo>
                  <a:pt x="4039" y="12483"/>
                </a:lnTo>
                <a:lnTo>
                  <a:pt x="3845" y="12678"/>
                </a:lnTo>
                <a:lnTo>
                  <a:pt x="3650" y="12873"/>
                </a:lnTo>
                <a:lnTo>
                  <a:pt x="3334" y="13311"/>
                </a:lnTo>
                <a:lnTo>
                  <a:pt x="2896" y="13895"/>
                </a:lnTo>
                <a:lnTo>
                  <a:pt x="2677" y="14187"/>
                </a:lnTo>
                <a:lnTo>
                  <a:pt x="2482" y="14503"/>
                </a:lnTo>
                <a:lnTo>
                  <a:pt x="2312" y="14503"/>
                </a:lnTo>
                <a:lnTo>
                  <a:pt x="2433" y="14333"/>
                </a:lnTo>
                <a:lnTo>
                  <a:pt x="2555" y="14162"/>
                </a:lnTo>
                <a:lnTo>
                  <a:pt x="2871" y="13651"/>
                </a:lnTo>
                <a:lnTo>
                  <a:pt x="3188" y="13116"/>
                </a:lnTo>
                <a:lnTo>
                  <a:pt x="3504" y="12581"/>
                </a:lnTo>
                <a:lnTo>
                  <a:pt x="3845" y="12070"/>
                </a:lnTo>
                <a:lnTo>
                  <a:pt x="4039" y="11826"/>
                </a:lnTo>
                <a:close/>
                <a:moveTo>
                  <a:pt x="4015" y="10391"/>
                </a:moveTo>
                <a:lnTo>
                  <a:pt x="4015" y="11218"/>
                </a:lnTo>
                <a:lnTo>
                  <a:pt x="4039" y="11364"/>
                </a:lnTo>
                <a:lnTo>
                  <a:pt x="3869" y="11486"/>
                </a:lnTo>
                <a:lnTo>
                  <a:pt x="3723" y="11656"/>
                </a:lnTo>
                <a:lnTo>
                  <a:pt x="3577" y="11826"/>
                </a:lnTo>
                <a:lnTo>
                  <a:pt x="3455" y="12021"/>
                </a:lnTo>
                <a:lnTo>
                  <a:pt x="3236" y="12386"/>
                </a:lnTo>
                <a:lnTo>
                  <a:pt x="3042" y="12702"/>
                </a:lnTo>
                <a:lnTo>
                  <a:pt x="2725" y="13238"/>
                </a:lnTo>
                <a:lnTo>
                  <a:pt x="2409" y="13773"/>
                </a:lnTo>
                <a:lnTo>
                  <a:pt x="2263" y="13968"/>
                </a:lnTo>
                <a:lnTo>
                  <a:pt x="2117" y="14138"/>
                </a:lnTo>
                <a:lnTo>
                  <a:pt x="1971" y="14333"/>
                </a:lnTo>
                <a:lnTo>
                  <a:pt x="1849" y="14527"/>
                </a:lnTo>
                <a:lnTo>
                  <a:pt x="1047" y="14600"/>
                </a:lnTo>
                <a:lnTo>
                  <a:pt x="1460" y="14089"/>
                </a:lnTo>
                <a:lnTo>
                  <a:pt x="1825" y="13554"/>
                </a:lnTo>
                <a:lnTo>
                  <a:pt x="2214" y="13019"/>
                </a:lnTo>
                <a:lnTo>
                  <a:pt x="2604" y="12508"/>
                </a:lnTo>
                <a:lnTo>
                  <a:pt x="2823" y="12240"/>
                </a:lnTo>
                <a:lnTo>
                  <a:pt x="3017" y="11972"/>
                </a:lnTo>
                <a:lnTo>
                  <a:pt x="3382" y="11388"/>
                </a:lnTo>
                <a:lnTo>
                  <a:pt x="3723" y="10902"/>
                </a:lnTo>
                <a:lnTo>
                  <a:pt x="3869" y="10634"/>
                </a:lnTo>
                <a:lnTo>
                  <a:pt x="4015" y="10391"/>
                </a:lnTo>
                <a:close/>
                <a:moveTo>
                  <a:pt x="4015" y="9271"/>
                </a:moveTo>
                <a:lnTo>
                  <a:pt x="4015" y="10147"/>
                </a:lnTo>
                <a:lnTo>
                  <a:pt x="3893" y="10220"/>
                </a:lnTo>
                <a:lnTo>
                  <a:pt x="3796" y="10318"/>
                </a:lnTo>
                <a:lnTo>
                  <a:pt x="3626" y="10512"/>
                </a:lnTo>
                <a:lnTo>
                  <a:pt x="3455" y="10731"/>
                </a:lnTo>
                <a:lnTo>
                  <a:pt x="3285" y="10975"/>
                </a:lnTo>
                <a:lnTo>
                  <a:pt x="2847" y="11632"/>
                </a:lnTo>
                <a:lnTo>
                  <a:pt x="2628" y="11972"/>
                </a:lnTo>
                <a:lnTo>
                  <a:pt x="2385" y="12289"/>
                </a:lnTo>
                <a:lnTo>
                  <a:pt x="1947" y="12873"/>
                </a:lnTo>
                <a:lnTo>
                  <a:pt x="1509" y="13481"/>
                </a:lnTo>
                <a:lnTo>
                  <a:pt x="1071" y="14065"/>
                </a:lnTo>
                <a:lnTo>
                  <a:pt x="828" y="14333"/>
                </a:lnTo>
                <a:lnTo>
                  <a:pt x="584" y="14625"/>
                </a:lnTo>
                <a:lnTo>
                  <a:pt x="609" y="14430"/>
                </a:lnTo>
                <a:lnTo>
                  <a:pt x="609" y="14235"/>
                </a:lnTo>
                <a:lnTo>
                  <a:pt x="609" y="13895"/>
                </a:lnTo>
                <a:lnTo>
                  <a:pt x="1120" y="13213"/>
                </a:lnTo>
                <a:lnTo>
                  <a:pt x="1631" y="12556"/>
                </a:lnTo>
                <a:lnTo>
                  <a:pt x="2677" y="11242"/>
                </a:lnTo>
                <a:lnTo>
                  <a:pt x="3090" y="10658"/>
                </a:lnTo>
                <a:lnTo>
                  <a:pt x="3480" y="10050"/>
                </a:lnTo>
                <a:lnTo>
                  <a:pt x="3747" y="9661"/>
                </a:lnTo>
                <a:lnTo>
                  <a:pt x="4015" y="9271"/>
                </a:lnTo>
                <a:close/>
                <a:moveTo>
                  <a:pt x="10341" y="488"/>
                </a:moveTo>
                <a:lnTo>
                  <a:pt x="10536" y="512"/>
                </a:lnTo>
                <a:lnTo>
                  <a:pt x="10755" y="536"/>
                </a:lnTo>
                <a:lnTo>
                  <a:pt x="10950" y="585"/>
                </a:lnTo>
                <a:lnTo>
                  <a:pt x="11071" y="609"/>
                </a:lnTo>
                <a:lnTo>
                  <a:pt x="11169" y="658"/>
                </a:lnTo>
                <a:lnTo>
                  <a:pt x="11266" y="731"/>
                </a:lnTo>
                <a:lnTo>
                  <a:pt x="11339" y="828"/>
                </a:lnTo>
                <a:lnTo>
                  <a:pt x="11485" y="999"/>
                </a:lnTo>
                <a:lnTo>
                  <a:pt x="11582" y="1217"/>
                </a:lnTo>
                <a:lnTo>
                  <a:pt x="11655" y="1436"/>
                </a:lnTo>
                <a:lnTo>
                  <a:pt x="11704" y="1680"/>
                </a:lnTo>
                <a:lnTo>
                  <a:pt x="11728" y="1923"/>
                </a:lnTo>
                <a:lnTo>
                  <a:pt x="11728" y="2385"/>
                </a:lnTo>
                <a:lnTo>
                  <a:pt x="11680" y="2848"/>
                </a:lnTo>
                <a:lnTo>
                  <a:pt x="11582" y="3310"/>
                </a:lnTo>
                <a:lnTo>
                  <a:pt x="11461" y="3772"/>
                </a:lnTo>
                <a:lnTo>
                  <a:pt x="11315" y="4210"/>
                </a:lnTo>
                <a:lnTo>
                  <a:pt x="10974" y="5111"/>
                </a:lnTo>
                <a:lnTo>
                  <a:pt x="10804" y="5549"/>
                </a:lnTo>
                <a:lnTo>
                  <a:pt x="10658" y="5987"/>
                </a:lnTo>
                <a:lnTo>
                  <a:pt x="10658" y="6084"/>
                </a:lnTo>
                <a:lnTo>
                  <a:pt x="10658" y="6181"/>
                </a:lnTo>
                <a:lnTo>
                  <a:pt x="10731" y="6254"/>
                </a:lnTo>
                <a:lnTo>
                  <a:pt x="10779" y="6303"/>
                </a:lnTo>
                <a:lnTo>
                  <a:pt x="10877" y="6327"/>
                </a:lnTo>
                <a:lnTo>
                  <a:pt x="10950" y="6327"/>
                </a:lnTo>
                <a:lnTo>
                  <a:pt x="11047" y="6303"/>
                </a:lnTo>
                <a:lnTo>
                  <a:pt x="11120" y="6279"/>
                </a:lnTo>
                <a:lnTo>
                  <a:pt x="11388" y="6303"/>
                </a:lnTo>
                <a:lnTo>
                  <a:pt x="11655" y="6327"/>
                </a:lnTo>
                <a:lnTo>
                  <a:pt x="12215" y="6352"/>
                </a:lnTo>
                <a:lnTo>
                  <a:pt x="12775" y="6327"/>
                </a:lnTo>
                <a:lnTo>
                  <a:pt x="13310" y="6327"/>
                </a:lnTo>
                <a:lnTo>
                  <a:pt x="13748" y="6352"/>
                </a:lnTo>
                <a:lnTo>
                  <a:pt x="14210" y="6425"/>
                </a:lnTo>
                <a:lnTo>
                  <a:pt x="14673" y="6498"/>
                </a:lnTo>
                <a:lnTo>
                  <a:pt x="15111" y="6595"/>
                </a:lnTo>
                <a:lnTo>
                  <a:pt x="15476" y="6668"/>
                </a:lnTo>
                <a:lnTo>
                  <a:pt x="15841" y="6790"/>
                </a:lnTo>
                <a:lnTo>
                  <a:pt x="16011" y="6887"/>
                </a:lnTo>
                <a:lnTo>
                  <a:pt x="16157" y="6960"/>
                </a:lnTo>
                <a:lnTo>
                  <a:pt x="16327" y="7082"/>
                </a:lnTo>
                <a:lnTo>
                  <a:pt x="16449" y="7203"/>
                </a:lnTo>
                <a:lnTo>
                  <a:pt x="16546" y="7301"/>
                </a:lnTo>
                <a:lnTo>
                  <a:pt x="16619" y="7398"/>
                </a:lnTo>
                <a:lnTo>
                  <a:pt x="16644" y="7520"/>
                </a:lnTo>
                <a:lnTo>
                  <a:pt x="16668" y="7641"/>
                </a:lnTo>
                <a:lnTo>
                  <a:pt x="16692" y="7763"/>
                </a:lnTo>
                <a:lnTo>
                  <a:pt x="16668" y="7885"/>
                </a:lnTo>
                <a:lnTo>
                  <a:pt x="16644" y="8031"/>
                </a:lnTo>
                <a:lnTo>
                  <a:pt x="16595" y="8152"/>
                </a:lnTo>
                <a:lnTo>
                  <a:pt x="16473" y="8371"/>
                </a:lnTo>
                <a:lnTo>
                  <a:pt x="16303" y="8566"/>
                </a:lnTo>
                <a:lnTo>
                  <a:pt x="16206" y="8663"/>
                </a:lnTo>
                <a:lnTo>
                  <a:pt x="16108" y="8736"/>
                </a:lnTo>
                <a:lnTo>
                  <a:pt x="15987" y="8785"/>
                </a:lnTo>
                <a:lnTo>
                  <a:pt x="15889" y="8834"/>
                </a:lnTo>
                <a:lnTo>
                  <a:pt x="15792" y="8882"/>
                </a:lnTo>
                <a:lnTo>
                  <a:pt x="15719" y="8955"/>
                </a:lnTo>
                <a:lnTo>
                  <a:pt x="15695" y="9053"/>
                </a:lnTo>
                <a:lnTo>
                  <a:pt x="15719" y="9150"/>
                </a:lnTo>
                <a:lnTo>
                  <a:pt x="15743" y="9247"/>
                </a:lnTo>
                <a:lnTo>
                  <a:pt x="15816" y="9296"/>
                </a:lnTo>
                <a:lnTo>
                  <a:pt x="15914" y="9344"/>
                </a:lnTo>
                <a:lnTo>
                  <a:pt x="16035" y="9344"/>
                </a:lnTo>
                <a:lnTo>
                  <a:pt x="16157" y="9296"/>
                </a:lnTo>
                <a:lnTo>
                  <a:pt x="16279" y="9393"/>
                </a:lnTo>
                <a:lnTo>
                  <a:pt x="16376" y="9490"/>
                </a:lnTo>
                <a:lnTo>
                  <a:pt x="16425" y="9636"/>
                </a:lnTo>
                <a:lnTo>
                  <a:pt x="16473" y="9782"/>
                </a:lnTo>
                <a:lnTo>
                  <a:pt x="16473" y="9953"/>
                </a:lnTo>
                <a:lnTo>
                  <a:pt x="16449" y="10123"/>
                </a:lnTo>
                <a:lnTo>
                  <a:pt x="16376" y="10415"/>
                </a:lnTo>
                <a:lnTo>
                  <a:pt x="16303" y="10610"/>
                </a:lnTo>
                <a:lnTo>
                  <a:pt x="16206" y="10756"/>
                </a:lnTo>
                <a:lnTo>
                  <a:pt x="16084" y="10902"/>
                </a:lnTo>
                <a:lnTo>
                  <a:pt x="15938" y="11023"/>
                </a:lnTo>
                <a:lnTo>
                  <a:pt x="15743" y="11145"/>
                </a:lnTo>
                <a:lnTo>
                  <a:pt x="15670" y="11194"/>
                </a:lnTo>
                <a:lnTo>
                  <a:pt x="15622" y="11315"/>
                </a:lnTo>
                <a:lnTo>
                  <a:pt x="15622" y="11388"/>
                </a:lnTo>
                <a:lnTo>
                  <a:pt x="15646" y="11437"/>
                </a:lnTo>
                <a:lnTo>
                  <a:pt x="15670" y="11486"/>
                </a:lnTo>
                <a:lnTo>
                  <a:pt x="15719" y="11510"/>
                </a:lnTo>
                <a:lnTo>
                  <a:pt x="15792" y="11559"/>
                </a:lnTo>
                <a:lnTo>
                  <a:pt x="15889" y="11583"/>
                </a:lnTo>
                <a:lnTo>
                  <a:pt x="15962" y="11753"/>
                </a:lnTo>
                <a:lnTo>
                  <a:pt x="15987" y="11924"/>
                </a:lnTo>
                <a:lnTo>
                  <a:pt x="16011" y="12070"/>
                </a:lnTo>
                <a:lnTo>
                  <a:pt x="15987" y="12410"/>
                </a:lnTo>
                <a:lnTo>
                  <a:pt x="15962" y="12678"/>
                </a:lnTo>
                <a:lnTo>
                  <a:pt x="15914" y="12824"/>
                </a:lnTo>
                <a:lnTo>
                  <a:pt x="15865" y="12994"/>
                </a:lnTo>
                <a:lnTo>
                  <a:pt x="15792" y="13140"/>
                </a:lnTo>
                <a:lnTo>
                  <a:pt x="15719" y="13262"/>
                </a:lnTo>
                <a:lnTo>
                  <a:pt x="15622" y="13335"/>
                </a:lnTo>
                <a:lnTo>
                  <a:pt x="15549" y="13359"/>
                </a:lnTo>
                <a:lnTo>
                  <a:pt x="15500" y="13359"/>
                </a:lnTo>
                <a:lnTo>
                  <a:pt x="15403" y="13384"/>
                </a:lnTo>
                <a:lnTo>
                  <a:pt x="15330" y="13432"/>
                </a:lnTo>
                <a:lnTo>
                  <a:pt x="15281" y="13505"/>
                </a:lnTo>
                <a:lnTo>
                  <a:pt x="15257" y="13578"/>
                </a:lnTo>
                <a:lnTo>
                  <a:pt x="15257" y="13676"/>
                </a:lnTo>
                <a:lnTo>
                  <a:pt x="15281" y="13749"/>
                </a:lnTo>
                <a:lnTo>
                  <a:pt x="15354" y="13797"/>
                </a:lnTo>
                <a:lnTo>
                  <a:pt x="15427" y="13846"/>
                </a:lnTo>
                <a:lnTo>
                  <a:pt x="15524" y="13846"/>
                </a:lnTo>
                <a:lnTo>
                  <a:pt x="15573" y="14089"/>
                </a:lnTo>
                <a:lnTo>
                  <a:pt x="15622" y="14357"/>
                </a:lnTo>
                <a:lnTo>
                  <a:pt x="15622" y="14479"/>
                </a:lnTo>
                <a:lnTo>
                  <a:pt x="15622" y="14600"/>
                </a:lnTo>
                <a:lnTo>
                  <a:pt x="15597" y="14722"/>
                </a:lnTo>
                <a:lnTo>
                  <a:pt x="15549" y="14868"/>
                </a:lnTo>
                <a:lnTo>
                  <a:pt x="15476" y="14965"/>
                </a:lnTo>
                <a:lnTo>
                  <a:pt x="15403" y="15063"/>
                </a:lnTo>
                <a:lnTo>
                  <a:pt x="15305" y="15136"/>
                </a:lnTo>
                <a:lnTo>
                  <a:pt x="15208" y="15184"/>
                </a:lnTo>
                <a:lnTo>
                  <a:pt x="15208" y="15184"/>
                </a:lnTo>
                <a:lnTo>
                  <a:pt x="15257" y="14917"/>
                </a:lnTo>
                <a:lnTo>
                  <a:pt x="15330" y="14625"/>
                </a:lnTo>
                <a:lnTo>
                  <a:pt x="15330" y="14600"/>
                </a:lnTo>
                <a:lnTo>
                  <a:pt x="15330" y="14552"/>
                </a:lnTo>
                <a:lnTo>
                  <a:pt x="15281" y="14527"/>
                </a:lnTo>
                <a:lnTo>
                  <a:pt x="15208" y="14503"/>
                </a:lnTo>
                <a:lnTo>
                  <a:pt x="15184" y="14527"/>
                </a:lnTo>
                <a:lnTo>
                  <a:pt x="15159" y="14552"/>
                </a:lnTo>
                <a:lnTo>
                  <a:pt x="15013" y="14917"/>
                </a:lnTo>
                <a:lnTo>
                  <a:pt x="14965" y="15087"/>
                </a:lnTo>
                <a:lnTo>
                  <a:pt x="14965" y="15282"/>
                </a:lnTo>
                <a:lnTo>
                  <a:pt x="14648" y="15355"/>
                </a:lnTo>
                <a:lnTo>
                  <a:pt x="14721" y="15038"/>
                </a:lnTo>
                <a:lnTo>
                  <a:pt x="14819" y="14673"/>
                </a:lnTo>
                <a:lnTo>
                  <a:pt x="14867" y="14308"/>
                </a:lnTo>
                <a:lnTo>
                  <a:pt x="14867" y="14284"/>
                </a:lnTo>
                <a:lnTo>
                  <a:pt x="14843" y="14235"/>
                </a:lnTo>
                <a:lnTo>
                  <a:pt x="14794" y="14211"/>
                </a:lnTo>
                <a:lnTo>
                  <a:pt x="14721" y="14235"/>
                </a:lnTo>
                <a:lnTo>
                  <a:pt x="14673" y="14260"/>
                </a:lnTo>
                <a:lnTo>
                  <a:pt x="14673" y="14284"/>
                </a:lnTo>
                <a:lnTo>
                  <a:pt x="14551" y="14625"/>
                </a:lnTo>
                <a:lnTo>
                  <a:pt x="14454" y="14965"/>
                </a:lnTo>
                <a:lnTo>
                  <a:pt x="14356" y="15184"/>
                </a:lnTo>
                <a:lnTo>
                  <a:pt x="14332" y="15306"/>
                </a:lnTo>
                <a:lnTo>
                  <a:pt x="14332" y="15403"/>
                </a:lnTo>
                <a:lnTo>
                  <a:pt x="14064" y="15428"/>
                </a:lnTo>
                <a:lnTo>
                  <a:pt x="14064" y="15428"/>
                </a:lnTo>
                <a:lnTo>
                  <a:pt x="14089" y="15379"/>
                </a:lnTo>
                <a:lnTo>
                  <a:pt x="14089" y="15330"/>
                </a:lnTo>
                <a:lnTo>
                  <a:pt x="14113" y="15063"/>
                </a:lnTo>
                <a:lnTo>
                  <a:pt x="14162" y="14771"/>
                </a:lnTo>
                <a:lnTo>
                  <a:pt x="14235" y="14503"/>
                </a:lnTo>
                <a:lnTo>
                  <a:pt x="14356" y="14260"/>
                </a:lnTo>
                <a:lnTo>
                  <a:pt x="14356" y="14211"/>
                </a:lnTo>
                <a:lnTo>
                  <a:pt x="14332" y="14162"/>
                </a:lnTo>
                <a:lnTo>
                  <a:pt x="14283" y="14138"/>
                </a:lnTo>
                <a:lnTo>
                  <a:pt x="14235" y="14162"/>
                </a:lnTo>
                <a:lnTo>
                  <a:pt x="14064" y="14430"/>
                </a:lnTo>
                <a:lnTo>
                  <a:pt x="13918" y="14722"/>
                </a:lnTo>
                <a:lnTo>
                  <a:pt x="13845" y="14868"/>
                </a:lnTo>
                <a:lnTo>
                  <a:pt x="13821" y="15014"/>
                </a:lnTo>
                <a:lnTo>
                  <a:pt x="13797" y="15160"/>
                </a:lnTo>
                <a:lnTo>
                  <a:pt x="13797" y="15330"/>
                </a:lnTo>
                <a:lnTo>
                  <a:pt x="13821" y="15379"/>
                </a:lnTo>
                <a:lnTo>
                  <a:pt x="13845" y="15428"/>
                </a:lnTo>
                <a:lnTo>
                  <a:pt x="13383" y="15428"/>
                </a:lnTo>
                <a:lnTo>
                  <a:pt x="13432" y="15209"/>
                </a:lnTo>
                <a:lnTo>
                  <a:pt x="13456" y="14990"/>
                </a:lnTo>
                <a:lnTo>
                  <a:pt x="13505" y="14771"/>
                </a:lnTo>
                <a:lnTo>
                  <a:pt x="13578" y="14552"/>
                </a:lnTo>
                <a:lnTo>
                  <a:pt x="13748" y="14114"/>
                </a:lnTo>
                <a:lnTo>
                  <a:pt x="13748" y="14089"/>
                </a:lnTo>
                <a:lnTo>
                  <a:pt x="13748" y="14065"/>
                </a:lnTo>
                <a:lnTo>
                  <a:pt x="13699" y="14016"/>
                </a:lnTo>
                <a:lnTo>
                  <a:pt x="13651" y="14016"/>
                </a:lnTo>
                <a:lnTo>
                  <a:pt x="13602" y="14065"/>
                </a:lnTo>
                <a:lnTo>
                  <a:pt x="13456" y="14260"/>
                </a:lnTo>
                <a:lnTo>
                  <a:pt x="13334" y="14454"/>
                </a:lnTo>
                <a:lnTo>
                  <a:pt x="13237" y="14673"/>
                </a:lnTo>
                <a:lnTo>
                  <a:pt x="13140" y="14917"/>
                </a:lnTo>
                <a:lnTo>
                  <a:pt x="13067" y="15136"/>
                </a:lnTo>
                <a:lnTo>
                  <a:pt x="13042" y="15282"/>
                </a:lnTo>
                <a:lnTo>
                  <a:pt x="13042" y="15403"/>
                </a:lnTo>
                <a:lnTo>
                  <a:pt x="12556" y="15330"/>
                </a:lnTo>
                <a:lnTo>
                  <a:pt x="12604" y="15038"/>
                </a:lnTo>
                <a:lnTo>
                  <a:pt x="12677" y="14746"/>
                </a:lnTo>
                <a:lnTo>
                  <a:pt x="12775" y="14479"/>
                </a:lnTo>
                <a:lnTo>
                  <a:pt x="12921" y="14211"/>
                </a:lnTo>
                <a:lnTo>
                  <a:pt x="12921" y="14162"/>
                </a:lnTo>
                <a:lnTo>
                  <a:pt x="12896" y="14114"/>
                </a:lnTo>
                <a:lnTo>
                  <a:pt x="12799" y="14114"/>
                </a:lnTo>
                <a:lnTo>
                  <a:pt x="12702" y="14235"/>
                </a:lnTo>
                <a:lnTo>
                  <a:pt x="12604" y="14357"/>
                </a:lnTo>
                <a:lnTo>
                  <a:pt x="12507" y="14479"/>
                </a:lnTo>
                <a:lnTo>
                  <a:pt x="12410" y="14649"/>
                </a:lnTo>
                <a:lnTo>
                  <a:pt x="12337" y="14795"/>
                </a:lnTo>
                <a:lnTo>
                  <a:pt x="12288" y="14965"/>
                </a:lnTo>
                <a:lnTo>
                  <a:pt x="12239" y="15136"/>
                </a:lnTo>
                <a:lnTo>
                  <a:pt x="12239" y="15282"/>
                </a:lnTo>
                <a:lnTo>
                  <a:pt x="11801" y="15233"/>
                </a:lnTo>
                <a:lnTo>
                  <a:pt x="11753" y="15209"/>
                </a:lnTo>
                <a:lnTo>
                  <a:pt x="11874" y="14941"/>
                </a:lnTo>
                <a:lnTo>
                  <a:pt x="11947" y="14673"/>
                </a:lnTo>
                <a:lnTo>
                  <a:pt x="12118" y="14114"/>
                </a:lnTo>
                <a:lnTo>
                  <a:pt x="12118" y="14089"/>
                </a:lnTo>
                <a:lnTo>
                  <a:pt x="12118" y="14065"/>
                </a:lnTo>
                <a:lnTo>
                  <a:pt x="12093" y="14065"/>
                </a:lnTo>
                <a:lnTo>
                  <a:pt x="12069" y="14089"/>
                </a:lnTo>
                <a:lnTo>
                  <a:pt x="11874" y="14357"/>
                </a:lnTo>
                <a:lnTo>
                  <a:pt x="11680" y="14600"/>
                </a:lnTo>
                <a:lnTo>
                  <a:pt x="11509" y="14868"/>
                </a:lnTo>
                <a:lnTo>
                  <a:pt x="11363" y="15136"/>
                </a:lnTo>
                <a:lnTo>
                  <a:pt x="11363" y="15160"/>
                </a:lnTo>
                <a:lnTo>
                  <a:pt x="10974" y="15087"/>
                </a:lnTo>
                <a:lnTo>
                  <a:pt x="11096" y="14990"/>
                </a:lnTo>
                <a:lnTo>
                  <a:pt x="11169" y="14868"/>
                </a:lnTo>
                <a:lnTo>
                  <a:pt x="11290" y="14600"/>
                </a:lnTo>
                <a:lnTo>
                  <a:pt x="11655" y="13870"/>
                </a:lnTo>
                <a:lnTo>
                  <a:pt x="11680" y="13846"/>
                </a:lnTo>
                <a:lnTo>
                  <a:pt x="11680" y="13822"/>
                </a:lnTo>
                <a:lnTo>
                  <a:pt x="11631" y="13773"/>
                </a:lnTo>
                <a:lnTo>
                  <a:pt x="11558" y="13773"/>
                </a:lnTo>
                <a:lnTo>
                  <a:pt x="11534" y="13797"/>
                </a:lnTo>
                <a:lnTo>
                  <a:pt x="11144" y="14406"/>
                </a:lnTo>
                <a:lnTo>
                  <a:pt x="10974" y="14722"/>
                </a:lnTo>
                <a:lnTo>
                  <a:pt x="10901" y="14868"/>
                </a:lnTo>
                <a:lnTo>
                  <a:pt x="10877" y="14941"/>
                </a:lnTo>
                <a:lnTo>
                  <a:pt x="10877" y="15038"/>
                </a:lnTo>
                <a:lnTo>
                  <a:pt x="10901" y="15063"/>
                </a:lnTo>
                <a:lnTo>
                  <a:pt x="10341" y="14941"/>
                </a:lnTo>
                <a:lnTo>
                  <a:pt x="10487" y="14625"/>
                </a:lnTo>
                <a:lnTo>
                  <a:pt x="10633" y="14333"/>
                </a:lnTo>
                <a:lnTo>
                  <a:pt x="10804" y="14041"/>
                </a:lnTo>
                <a:lnTo>
                  <a:pt x="10998" y="13773"/>
                </a:lnTo>
                <a:lnTo>
                  <a:pt x="11023" y="13724"/>
                </a:lnTo>
                <a:lnTo>
                  <a:pt x="10998" y="13700"/>
                </a:lnTo>
                <a:lnTo>
                  <a:pt x="10950" y="13676"/>
                </a:lnTo>
                <a:lnTo>
                  <a:pt x="10901" y="13700"/>
                </a:lnTo>
                <a:lnTo>
                  <a:pt x="10658" y="13943"/>
                </a:lnTo>
                <a:lnTo>
                  <a:pt x="10414" y="14211"/>
                </a:lnTo>
                <a:lnTo>
                  <a:pt x="10317" y="14357"/>
                </a:lnTo>
                <a:lnTo>
                  <a:pt x="10220" y="14503"/>
                </a:lnTo>
                <a:lnTo>
                  <a:pt x="10147" y="14673"/>
                </a:lnTo>
                <a:lnTo>
                  <a:pt x="10098" y="14844"/>
                </a:lnTo>
                <a:lnTo>
                  <a:pt x="10098" y="14892"/>
                </a:lnTo>
                <a:lnTo>
                  <a:pt x="9709" y="14771"/>
                </a:lnTo>
                <a:lnTo>
                  <a:pt x="9757" y="14576"/>
                </a:lnTo>
                <a:lnTo>
                  <a:pt x="9830" y="14381"/>
                </a:lnTo>
                <a:lnTo>
                  <a:pt x="10001" y="13968"/>
                </a:lnTo>
                <a:lnTo>
                  <a:pt x="10147" y="13530"/>
                </a:lnTo>
                <a:lnTo>
                  <a:pt x="10147" y="13505"/>
                </a:lnTo>
                <a:lnTo>
                  <a:pt x="10122" y="13530"/>
                </a:lnTo>
                <a:lnTo>
                  <a:pt x="9879" y="13919"/>
                </a:lnTo>
                <a:lnTo>
                  <a:pt x="9636" y="14308"/>
                </a:lnTo>
                <a:lnTo>
                  <a:pt x="9539" y="14503"/>
                </a:lnTo>
                <a:lnTo>
                  <a:pt x="9466" y="14698"/>
                </a:lnTo>
                <a:lnTo>
                  <a:pt x="8906" y="14527"/>
                </a:lnTo>
                <a:lnTo>
                  <a:pt x="8979" y="14430"/>
                </a:lnTo>
                <a:lnTo>
                  <a:pt x="9028" y="14308"/>
                </a:lnTo>
                <a:lnTo>
                  <a:pt x="9149" y="14089"/>
                </a:lnTo>
                <a:lnTo>
                  <a:pt x="9344" y="13724"/>
                </a:lnTo>
                <a:lnTo>
                  <a:pt x="9417" y="13554"/>
                </a:lnTo>
                <a:lnTo>
                  <a:pt x="9490" y="13359"/>
                </a:lnTo>
                <a:lnTo>
                  <a:pt x="9490" y="13311"/>
                </a:lnTo>
                <a:lnTo>
                  <a:pt x="9441" y="13286"/>
                </a:lnTo>
                <a:lnTo>
                  <a:pt x="9393" y="13262"/>
                </a:lnTo>
                <a:lnTo>
                  <a:pt x="9368" y="13311"/>
                </a:lnTo>
                <a:lnTo>
                  <a:pt x="9247" y="13481"/>
                </a:lnTo>
                <a:lnTo>
                  <a:pt x="9149" y="13627"/>
                </a:lnTo>
                <a:lnTo>
                  <a:pt x="8906" y="13943"/>
                </a:lnTo>
                <a:lnTo>
                  <a:pt x="8736" y="14162"/>
                </a:lnTo>
                <a:lnTo>
                  <a:pt x="8663" y="14284"/>
                </a:lnTo>
                <a:lnTo>
                  <a:pt x="8638" y="14430"/>
                </a:lnTo>
                <a:lnTo>
                  <a:pt x="8419" y="14333"/>
                </a:lnTo>
                <a:lnTo>
                  <a:pt x="8492" y="14065"/>
                </a:lnTo>
                <a:lnTo>
                  <a:pt x="8541" y="13846"/>
                </a:lnTo>
                <a:lnTo>
                  <a:pt x="8711" y="13384"/>
                </a:lnTo>
                <a:lnTo>
                  <a:pt x="8833" y="13165"/>
                </a:lnTo>
                <a:lnTo>
                  <a:pt x="8955" y="12946"/>
                </a:lnTo>
                <a:lnTo>
                  <a:pt x="8955" y="12897"/>
                </a:lnTo>
                <a:lnTo>
                  <a:pt x="8930" y="12848"/>
                </a:lnTo>
                <a:lnTo>
                  <a:pt x="8882" y="12848"/>
                </a:lnTo>
                <a:lnTo>
                  <a:pt x="8833" y="12873"/>
                </a:lnTo>
                <a:lnTo>
                  <a:pt x="8687" y="13092"/>
                </a:lnTo>
                <a:lnTo>
                  <a:pt x="8565" y="13286"/>
                </a:lnTo>
                <a:lnTo>
                  <a:pt x="8444" y="13505"/>
                </a:lnTo>
                <a:lnTo>
                  <a:pt x="8322" y="13749"/>
                </a:lnTo>
                <a:lnTo>
                  <a:pt x="8225" y="13968"/>
                </a:lnTo>
                <a:lnTo>
                  <a:pt x="8176" y="14089"/>
                </a:lnTo>
                <a:lnTo>
                  <a:pt x="8152" y="14211"/>
                </a:lnTo>
                <a:lnTo>
                  <a:pt x="7762" y="14041"/>
                </a:lnTo>
                <a:lnTo>
                  <a:pt x="7908" y="13627"/>
                </a:lnTo>
                <a:lnTo>
                  <a:pt x="8103" y="13213"/>
                </a:lnTo>
                <a:lnTo>
                  <a:pt x="8322" y="12800"/>
                </a:lnTo>
                <a:lnTo>
                  <a:pt x="8322" y="12751"/>
                </a:lnTo>
                <a:lnTo>
                  <a:pt x="8298" y="12727"/>
                </a:lnTo>
                <a:lnTo>
                  <a:pt x="8249" y="12727"/>
                </a:lnTo>
                <a:lnTo>
                  <a:pt x="7908" y="13140"/>
                </a:lnTo>
                <a:lnTo>
                  <a:pt x="7762" y="13335"/>
                </a:lnTo>
                <a:lnTo>
                  <a:pt x="7616" y="13578"/>
                </a:lnTo>
                <a:lnTo>
                  <a:pt x="7543" y="13700"/>
                </a:lnTo>
                <a:lnTo>
                  <a:pt x="7470" y="13870"/>
                </a:lnTo>
                <a:lnTo>
                  <a:pt x="7130" y="13700"/>
                </a:lnTo>
                <a:lnTo>
                  <a:pt x="7154" y="13554"/>
                </a:lnTo>
                <a:lnTo>
                  <a:pt x="7178" y="13408"/>
                </a:lnTo>
                <a:lnTo>
                  <a:pt x="7300" y="13165"/>
                </a:lnTo>
                <a:lnTo>
                  <a:pt x="7495" y="12751"/>
                </a:lnTo>
                <a:lnTo>
                  <a:pt x="7689" y="12313"/>
                </a:lnTo>
                <a:lnTo>
                  <a:pt x="7689" y="12289"/>
                </a:lnTo>
                <a:lnTo>
                  <a:pt x="7665" y="12264"/>
                </a:lnTo>
                <a:lnTo>
                  <a:pt x="7641" y="12264"/>
                </a:lnTo>
                <a:lnTo>
                  <a:pt x="7616" y="12289"/>
                </a:lnTo>
                <a:lnTo>
                  <a:pt x="7397" y="12581"/>
                </a:lnTo>
                <a:lnTo>
                  <a:pt x="7178" y="12873"/>
                </a:lnTo>
                <a:lnTo>
                  <a:pt x="7081" y="13043"/>
                </a:lnTo>
                <a:lnTo>
                  <a:pt x="7008" y="13189"/>
                </a:lnTo>
                <a:lnTo>
                  <a:pt x="6935" y="13359"/>
                </a:lnTo>
                <a:lnTo>
                  <a:pt x="6886" y="13530"/>
                </a:lnTo>
                <a:lnTo>
                  <a:pt x="6570" y="13335"/>
                </a:lnTo>
                <a:lnTo>
                  <a:pt x="6692" y="13043"/>
                </a:lnTo>
                <a:lnTo>
                  <a:pt x="6813" y="12751"/>
                </a:lnTo>
                <a:lnTo>
                  <a:pt x="7105" y="12216"/>
                </a:lnTo>
                <a:lnTo>
                  <a:pt x="7130" y="12191"/>
                </a:lnTo>
                <a:lnTo>
                  <a:pt x="7105" y="12167"/>
                </a:lnTo>
                <a:lnTo>
                  <a:pt x="7057" y="12167"/>
                </a:lnTo>
                <a:lnTo>
                  <a:pt x="6838" y="12386"/>
                </a:lnTo>
                <a:lnTo>
                  <a:pt x="6619" y="12629"/>
                </a:lnTo>
                <a:lnTo>
                  <a:pt x="6448" y="12897"/>
                </a:lnTo>
                <a:lnTo>
                  <a:pt x="6327" y="13165"/>
                </a:lnTo>
                <a:lnTo>
                  <a:pt x="6254" y="13165"/>
                </a:lnTo>
                <a:lnTo>
                  <a:pt x="6181" y="13189"/>
                </a:lnTo>
                <a:lnTo>
                  <a:pt x="6132" y="13238"/>
                </a:lnTo>
                <a:lnTo>
                  <a:pt x="6083" y="13286"/>
                </a:lnTo>
                <a:lnTo>
                  <a:pt x="5937" y="13238"/>
                </a:lnTo>
                <a:lnTo>
                  <a:pt x="5791" y="13213"/>
                </a:lnTo>
                <a:lnTo>
                  <a:pt x="5816" y="13140"/>
                </a:lnTo>
                <a:lnTo>
                  <a:pt x="6059" y="12654"/>
                </a:lnTo>
                <a:lnTo>
                  <a:pt x="6254" y="12264"/>
                </a:lnTo>
                <a:lnTo>
                  <a:pt x="6351" y="12045"/>
                </a:lnTo>
                <a:lnTo>
                  <a:pt x="6424" y="11851"/>
                </a:lnTo>
                <a:lnTo>
                  <a:pt x="6424" y="11826"/>
                </a:lnTo>
                <a:lnTo>
                  <a:pt x="6400" y="11802"/>
                </a:lnTo>
                <a:lnTo>
                  <a:pt x="6375" y="11802"/>
                </a:lnTo>
                <a:lnTo>
                  <a:pt x="6351" y="11826"/>
                </a:lnTo>
                <a:lnTo>
                  <a:pt x="6108" y="12143"/>
                </a:lnTo>
                <a:lnTo>
                  <a:pt x="5864" y="12459"/>
                </a:lnTo>
                <a:lnTo>
                  <a:pt x="5743" y="12654"/>
                </a:lnTo>
                <a:lnTo>
                  <a:pt x="5621" y="12824"/>
                </a:lnTo>
                <a:lnTo>
                  <a:pt x="5548" y="13019"/>
                </a:lnTo>
                <a:lnTo>
                  <a:pt x="5475" y="13213"/>
                </a:lnTo>
                <a:lnTo>
                  <a:pt x="5451" y="13213"/>
                </a:lnTo>
                <a:lnTo>
                  <a:pt x="5183" y="13189"/>
                </a:lnTo>
                <a:lnTo>
                  <a:pt x="4891" y="13213"/>
                </a:lnTo>
                <a:lnTo>
                  <a:pt x="5037" y="12921"/>
                </a:lnTo>
                <a:lnTo>
                  <a:pt x="5353" y="12410"/>
                </a:lnTo>
                <a:lnTo>
                  <a:pt x="5451" y="12240"/>
                </a:lnTo>
                <a:lnTo>
                  <a:pt x="5524" y="12070"/>
                </a:lnTo>
                <a:lnTo>
                  <a:pt x="5548" y="11972"/>
                </a:lnTo>
                <a:lnTo>
                  <a:pt x="5548" y="11899"/>
                </a:lnTo>
                <a:lnTo>
                  <a:pt x="5524" y="11802"/>
                </a:lnTo>
                <a:lnTo>
                  <a:pt x="5475" y="11729"/>
                </a:lnTo>
                <a:lnTo>
                  <a:pt x="5451" y="11729"/>
                </a:lnTo>
                <a:lnTo>
                  <a:pt x="5451" y="11753"/>
                </a:lnTo>
                <a:lnTo>
                  <a:pt x="5426" y="11802"/>
                </a:lnTo>
                <a:lnTo>
                  <a:pt x="5378" y="11875"/>
                </a:lnTo>
                <a:lnTo>
                  <a:pt x="5280" y="11997"/>
                </a:lnTo>
                <a:lnTo>
                  <a:pt x="4988" y="12435"/>
                </a:lnTo>
                <a:lnTo>
                  <a:pt x="4745" y="12800"/>
                </a:lnTo>
                <a:lnTo>
                  <a:pt x="4623" y="13019"/>
                </a:lnTo>
                <a:lnTo>
                  <a:pt x="4599" y="13140"/>
                </a:lnTo>
                <a:lnTo>
                  <a:pt x="4599" y="13238"/>
                </a:lnTo>
                <a:lnTo>
                  <a:pt x="4599" y="13262"/>
                </a:lnTo>
                <a:lnTo>
                  <a:pt x="4575" y="13262"/>
                </a:lnTo>
                <a:lnTo>
                  <a:pt x="4550" y="11802"/>
                </a:lnTo>
                <a:lnTo>
                  <a:pt x="4550" y="10537"/>
                </a:lnTo>
                <a:lnTo>
                  <a:pt x="4526" y="9271"/>
                </a:lnTo>
                <a:lnTo>
                  <a:pt x="4477" y="8396"/>
                </a:lnTo>
                <a:lnTo>
                  <a:pt x="4477" y="7520"/>
                </a:lnTo>
                <a:lnTo>
                  <a:pt x="4453" y="7130"/>
                </a:lnTo>
                <a:lnTo>
                  <a:pt x="4453" y="6863"/>
                </a:lnTo>
                <a:lnTo>
                  <a:pt x="4453" y="6595"/>
                </a:lnTo>
                <a:lnTo>
                  <a:pt x="4648" y="6619"/>
                </a:lnTo>
                <a:lnTo>
                  <a:pt x="4818" y="6619"/>
                </a:lnTo>
                <a:lnTo>
                  <a:pt x="5183" y="6595"/>
                </a:lnTo>
                <a:lnTo>
                  <a:pt x="5791" y="6595"/>
                </a:lnTo>
                <a:lnTo>
                  <a:pt x="6010" y="6571"/>
                </a:lnTo>
                <a:lnTo>
                  <a:pt x="6108" y="6522"/>
                </a:lnTo>
                <a:lnTo>
                  <a:pt x="6156" y="6449"/>
                </a:lnTo>
                <a:lnTo>
                  <a:pt x="6546" y="6230"/>
                </a:lnTo>
                <a:lnTo>
                  <a:pt x="6935" y="5962"/>
                </a:lnTo>
                <a:lnTo>
                  <a:pt x="7300" y="5646"/>
                </a:lnTo>
                <a:lnTo>
                  <a:pt x="7665" y="5330"/>
                </a:lnTo>
                <a:lnTo>
                  <a:pt x="8006" y="4989"/>
                </a:lnTo>
                <a:lnTo>
                  <a:pt x="8322" y="4648"/>
                </a:lnTo>
                <a:lnTo>
                  <a:pt x="8930" y="3943"/>
                </a:lnTo>
                <a:lnTo>
                  <a:pt x="9003" y="3870"/>
                </a:lnTo>
                <a:lnTo>
                  <a:pt x="9003" y="3797"/>
                </a:lnTo>
                <a:lnTo>
                  <a:pt x="9003" y="3699"/>
                </a:lnTo>
                <a:lnTo>
                  <a:pt x="8979" y="3626"/>
                </a:lnTo>
                <a:lnTo>
                  <a:pt x="9125" y="3456"/>
                </a:lnTo>
                <a:lnTo>
                  <a:pt x="9247" y="3286"/>
                </a:lnTo>
                <a:lnTo>
                  <a:pt x="9514" y="2872"/>
                </a:lnTo>
                <a:lnTo>
                  <a:pt x="9709" y="2434"/>
                </a:lnTo>
                <a:lnTo>
                  <a:pt x="9855" y="2020"/>
                </a:lnTo>
                <a:lnTo>
                  <a:pt x="10074" y="1266"/>
                </a:lnTo>
                <a:lnTo>
                  <a:pt x="10195" y="877"/>
                </a:lnTo>
                <a:lnTo>
                  <a:pt x="10341" y="512"/>
                </a:lnTo>
                <a:lnTo>
                  <a:pt x="10341" y="488"/>
                </a:lnTo>
                <a:close/>
                <a:moveTo>
                  <a:pt x="10536" y="1"/>
                </a:moveTo>
                <a:lnTo>
                  <a:pt x="10366" y="25"/>
                </a:lnTo>
                <a:lnTo>
                  <a:pt x="10195" y="74"/>
                </a:lnTo>
                <a:lnTo>
                  <a:pt x="10049" y="171"/>
                </a:lnTo>
                <a:lnTo>
                  <a:pt x="10025" y="196"/>
                </a:lnTo>
                <a:lnTo>
                  <a:pt x="9952" y="244"/>
                </a:lnTo>
                <a:lnTo>
                  <a:pt x="9903" y="293"/>
                </a:lnTo>
                <a:lnTo>
                  <a:pt x="9782" y="415"/>
                </a:lnTo>
                <a:lnTo>
                  <a:pt x="9709" y="585"/>
                </a:lnTo>
                <a:lnTo>
                  <a:pt x="9636" y="780"/>
                </a:lnTo>
                <a:lnTo>
                  <a:pt x="9539" y="1169"/>
                </a:lnTo>
                <a:lnTo>
                  <a:pt x="9466" y="1509"/>
                </a:lnTo>
                <a:lnTo>
                  <a:pt x="9320" y="1972"/>
                </a:lnTo>
                <a:lnTo>
                  <a:pt x="9247" y="2215"/>
                </a:lnTo>
                <a:lnTo>
                  <a:pt x="9149" y="2458"/>
                </a:lnTo>
                <a:lnTo>
                  <a:pt x="9003" y="2726"/>
                </a:lnTo>
                <a:lnTo>
                  <a:pt x="8833" y="2994"/>
                </a:lnTo>
                <a:lnTo>
                  <a:pt x="8663" y="3286"/>
                </a:lnTo>
                <a:lnTo>
                  <a:pt x="8614" y="3407"/>
                </a:lnTo>
                <a:lnTo>
                  <a:pt x="8565" y="3578"/>
                </a:lnTo>
                <a:lnTo>
                  <a:pt x="7324" y="4867"/>
                </a:lnTo>
                <a:lnTo>
                  <a:pt x="6692" y="5500"/>
                </a:lnTo>
                <a:lnTo>
                  <a:pt x="6035" y="6108"/>
                </a:lnTo>
                <a:lnTo>
                  <a:pt x="5937" y="6084"/>
                </a:lnTo>
                <a:lnTo>
                  <a:pt x="5524" y="6084"/>
                </a:lnTo>
                <a:lnTo>
                  <a:pt x="5110" y="6133"/>
                </a:lnTo>
                <a:lnTo>
                  <a:pt x="4867" y="6133"/>
                </a:lnTo>
                <a:lnTo>
                  <a:pt x="4599" y="6157"/>
                </a:lnTo>
                <a:lnTo>
                  <a:pt x="4599" y="6157"/>
                </a:lnTo>
                <a:lnTo>
                  <a:pt x="4623" y="6133"/>
                </a:lnTo>
                <a:lnTo>
                  <a:pt x="4623" y="6084"/>
                </a:lnTo>
                <a:lnTo>
                  <a:pt x="4599" y="5987"/>
                </a:lnTo>
                <a:lnTo>
                  <a:pt x="4526" y="5914"/>
                </a:lnTo>
                <a:lnTo>
                  <a:pt x="4453" y="5889"/>
                </a:lnTo>
                <a:lnTo>
                  <a:pt x="4404" y="5816"/>
                </a:lnTo>
                <a:lnTo>
                  <a:pt x="4331" y="5768"/>
                </a:lnTo>
                <a:lnTo>
                  <a:pt x="4112" y="5670"/>
                </a:lnTo>
                <a:lnTo>
                  <a:pt x="3869" y="5622"/>
                </a:lnTo>
                <a:lnTo>
                  <a:pt x="3626" y="5597"/>
                </a:lnTo>
                <a:lnTo>
                  <a:pt x="2871" y="5597"/>
                </a:lnTo>
                <a:lnTo>
                  <a:pt x="2385" y="5646"/>
                </a:lnTo>
                <a:lnTo>
                  <a:pt x="2166" y="5646"/>
                </a:lnTo>
                <a:lnTo>
                  <a:pt x="1922" y="5622"/>
                </a:lnTo>
                <a:lnTo>
                  <a:pt x="1412" y="5597"/>
                </a:lnTo>
                <a:lnTo>
                  <a:pt x="1144" y="5597"/>
                </a:lnTo>
                <a:lnTo>
                  <a:pt x="901" y="5622"/>
                </a:lnTo>
                <a:lnTo>
                  <a:pt x="682" y="5670"/>
                </a:lnTo>
                <a:lnTo>
                  <a:pt x="463" y="5792"/>
                </a:lnTo>
                <a:lnTo>
                  <a:pt x="365" y="5792"/>
                </a:lnTo>
                <a:lnTo>
                  <a:pt x="317" y="5841"/>
                </a:lnTo>
                <a:lnTo>
                  <a:pt x="292" y="5889"/>
                </a:lnTo>
                <a:lnTo>
                  <a:pt x="244" y="6133"/>
                </a:lnTo>
                <a:lnTo>
                  <a:pt x="219" y="6400"/>
                </a:lnTo>
                <a:lnTo>
                  <a:pt x="219" y="6911"/>
                </a:lnTo>
                <a:lnTo>
                  <a:pt x="195" y="7422"/>
                </a:lnTo>
                <a:lnTo>
                  <a:pt x="171" y="7933"/>
                </a:lnTo>
                <a:lnTo>
                  <a:pt x="146" y="8493"/>
                </a:lnTo>
                <a:lnTo>
                  <a:pt x="146" y="9028"/>
                </a:lnTo>
                <a:lnTo>
                  <a:pt x="146" y="10123"/>
                </a:lnTo>
                <a:lnTo>
                  <a:pt x="171" y="10707"/>
                </a:lnTo>
                <a:lnTo>
                  <a:pt x="171" y="11267"/>
                </a:lnTo>
                <a:lnTo>
                  <a:pt x="122" y="12386"/>
                </a:lnTo>
                <a:lnTo>
                  <a:pt x="98" y="13530"/>
                </a:lnTo>
                <a:lnTo>
                  <a:pt x="98" y="14162"/>
                </a:lnTo>
                <a:lnTo>
                  <a:pt x="73" y="14479"/>
                </a:lnTo>
                <a:lnTo>
                  <a:pt x="25" y="14795"/>
                </a:lnTo>
                <a:lnTo>
                  <a:pt x="0" y="14868"/>
                </a:lnTo>
                <a:lnTo>
                  <a:pt x="25" y="14965"/>
                </a:lnTo>
                <a:lnTo>
                  <a:pt x="73" y="15014"/>
                </a:lnTo>
                <a:lnTo>
                  <a:pt x="122" y="15063"/>
                </a:lnTo>
                <a:lnTo>
                  <a:pt x="195" y="15087"/>
                </a:lnTo>
                <a:lnTo>
                  <a:pt x="268" y="15111"/>
                </a:lnTo>
                <a:lnTo>
                  <a:pt x="341" y="15087"/>
                </a:lnTo>
                <a:lnTo>
                  <a:pt x="414" y="15038"/>
                </a:lnTo>
                <a:lnTo>
                  <a:pt x="463" y="15087"/>
                </a:lnTo>
                <a:lnTo>
                  <a:pt x="536" y="15111"/>
                </a:lnTo>
                <a:lnTo>
                  <a:pt x="998" y="15136"/>
                </a:lnTo>
                <a:lnTo>
                  <a:pt x="1460" y="15136"/>
                </a:lnTo>
                <a:lnTo>
                  <a:pt x="1922" y="15111"/>
                </a:lnTo>
                <a:lnTo>
                  <a:pt x="2385" y="15087"/>
                </a:lnTo>
                <a:lnTo>
                  <a:pt x="2482" y="15087"/>
                </a:lnTo>
                <a:lnTo>
                  <a:pt x="3309" y="15014"/>
                </a:lnTo>
                <a:lnTo>
                  <a:pt x="3723" y="14990"/>
                </a:lnTo>
                <a:lnTo>
                  <a:pt x="4112" y="14965"/>
                </a:lnTo>
                <a:lnTo>
                  <a:pt x="4137" y="14965"/>
                </a:lnTo>
                <a:lnTo>
                  <a:pt x="4185" y="14990"/>
                </a:lnTo>
                <a:lnTo>
                  <a:pt x="4234" y="15014"/>
                </a:lnTo>
                <a:lnTo>
                  <a:pt x="4356" y="15014"/>
                </a:lnTo>
                <a:lnTo>
                  <a:pt x="4453" y="14941"/>
                </a:lnTo>
                <a:lnTo>
                  <a:pt x="4502" y="14917"/>
                </a:lnTo>
                <a:lnTo>
                  <a:pt x="4526" y="14868"/>
                </a:lnTo>
                <a:lnTo>
                  <a:pt x="4575" y="14746"/>
                </a:lnTo>
                <a:lnTo>
                  <a:pt x="4599" y="14600"/>
                </a:lnTo>
                <a:lnTo>
                  <a:pt x="4599" y="14333"/>
                </a:lnTo>
                <a:lnTo>
                  <a:pt x="4599" y="14065"/>
                </a:lnTo>
                <a:lnTo>
                  <a:pt x="4575" y="13797"/>
                </a:lnTo>
                <a:lnTo>
                  <a:pt x="4599" y="13773"/>
                </a:lnTo>
                <a:lnTo>
                  <a:pt x="5037" y="13724"/>
                </a:lnTo>
                <a:lnTo>
                  <a:pt x="5451" y="13676"/>
                </a:lnTo>
                <a:lnTo>
                  <a:pt x="5791" y="13700"/>
                </a:lnTo>
                <a:lnTo>
                  <a:pt x="5986" y="13676"/>
                </a:lnTo>
                <a:lnTo>
                  <a:pt x="6132" y="13627"/>
                </a:lnTo>
                <a:lnTo>
                  <a:pt x="6156" y="13651"/>
                </a:lnTo>
                <a:lnTo>
                  <a:pt x="6521" y="13895"/>
                </a:lnTo>
                <a:lnTo>
                  <a:pt x="6886" y="14138"/>
                </a:lnTo>
                <a:lnTo>
                  <a:pt x="7276" y="14357"/>
                </a:lnTo>
                <a:lnTo>
                  <a:pt x="7665" y="14552"/>
                </a:lnTo>
                <a:lnTo>
                  <a:pt x="8054" y="14722"/>
                </a:lnTo>
                <a:lnTo>
                  <a:pt x="8444" y="14892"/>
                </a:lnTo>
                <a:lnTo>
                  <a:pt x="8833" y="15038"/>
                </a:lnTo>
                <a:lnTo>
                  <a:pt x="9247" y="15160"/>
                </a:lnTo>
                <a:lnTo>
                  <a:pt x="10074" y="15403"/>
                </a:lnTo>
                <a:lnTo>
                  <a:pt x="10925" y="15574"/>
                </a:lnTo>
                <a:lnTo>
                  <a:pt x="11777" y="15695"/>
                </a:lnTo>
                <a:lnTo>
                  <a:pt x="12653" y="15817"/>
                </a:lnTo>
                <a:lnTo>
                  <a:pt x="13310" y="15866"/>
                </a:lnTo>
                <a:lnTo>
                  <a:pt x="13651" y="15890"/>
                </a:lnTo>
                <a:lnTo>
                  <a:pt x="14016" y="15866"/>
                </a:lnTo>
                <a:lnTo>
                  <a:pt x="14356" y="15866"/>
                </a:lnTo>
                <a:lnTo>
                  <a:pt x="14697" y="15793"/>
                </a:lnTo>
                <a:lnTo>
                  <a:pt x="15013" y="15720"/>
                </a:lnTo>
                <a:lnTo>
                  <a:pt x="15330" y="15598"/>
                </a:lnTo>
                <a:lnTo>
                  <a:pt x="15476" y="15525"/>
                </a:lnTo>
                <a:lnTo>
                  <a:pt x="15597" y="15452"/>
                </a:lnTo>
                <a:lnTo>
                  <a:pt x="15719" y="15355"/>
                </a:lnTo>
                <a:lnTo>
                  <a:pt x="15792" y="15257"/>
                </a:lnTo>
                <a:lnTo>
                  <a:pt x="15865" y="15160"/>
                </a:lnTo>
                <a:lnTo>
                  <a:pt x="15914" y="15038"/>
                </a:lnTo>
                <a:lnTo>
                  <a:pt x="15962" y="14941"/>
                </a:lnTo>
                <a:lnTo>
                  <a:pt x="15987" y="14819"/>
                </a:lnTo>
                <a:lnTo>
                  <a:pt x="16011" y="14552"/>
                </a:lnTo>
                <a:lnTo>
                  <a:pt x="15987" y="14284"/>
                </a:lnTo>
                <a:lnTo>
                  <a:pt x="15938" y="14016"/>
                </a:lnTo>
                <a:lnTo>
                  <a:pt x="15865" y="13749"/>
                </a:lnTo>
                <a:lnTo>
                  <a:pt x="15987" y="13651"/>
                </a:lnTo>
                <a:lnTo>
                  <a:pt x="16084" y="13530"/>
                </a:lnTo>
                <a:lnTo>
                  <a:pt x="16181" y="13408"/>
                </a:lnTo>
                <a:lnTo>
                  <a:pt x="16254" y="13262"/>
                </a:lnTo>
                <a:lnTo>
                  <a:pt x="16376" y="12946"/>
                </a:lnTo>
                <a:lnTo>
                  <a:pt x="16425" y="12654"/>
                </a:lnTo>
                <a:lnTo>
                  <a:pt x="16449" y="12410"/>
                </a:lnTo>
                <a:lnTo>
                  <a:pt x="16449" y="12070"/>
                </a:lnTo>
                <a:lnTo>
                  <a:pt x="16425" y="11875"/>
                </a:lnTo>
                <a:lnTo>
                  <a:pt x="16400" y="11680"/>
                </a:lnTo>
                <a:lnTo>
                  <a:pt x="16352" y="11534"/>
                </a:lnTo>
                <a:lnTo>
                  <a:pt x="16279" y="11388"/>
                </a:lnTo>
                <a:lnTo>
                  <a:pt x="16425" y="11267"/>
                </a:lnTo>
                <a:lnTo>
                  <a:pt x="16546" y="11096"/>
                </a:lnTo>
                <a:lnTo>
                  <a:pt x="16668" y="10926"/>
                </a:lnTo>
                <a:lnTo>
                  <a:pt x="16765" y="10756"/>
                </a:lnTo>
                <a:lnTo>
                  <a:pt x="16838" y="10561"/>
                </a:lnTo>
                <a:lnTo>
                  <a:pt x="16887" y="10342"/>
                </a:lnTo>
                <a:lnTo>
                  <a:pt x="16911" y="10147"/>
                </a:lnTo>
                <a:lnTo>
                  <a:pt x="16936" y="9953"/>
                </a:lnTo>
                <a:lnTo>
                  <a:pt x="16911" y="9758"/>
                </a:lnTo>
                <a:lnTo>
                  <a:pt x="16838" y="9515"/>
                </a:lnTo>
                <a:lnTo>
                  <a:pt x="16717" y="9271"/>
                </a:lnTo>
                <a:lnTo>
                  <a:pt x="16571" y="9053"/>
                </a:lnTo>
                <a:lnTo>
                  <a:pt x="16717" y="8931"/>
                </a:lnTo>
                <a:lnTo>
                  <a:pt x="16838" y="8785"/>
                </a:lnTo>
                <a:lnTo>
                  <a:pt x="16936" y="8615"/>
                </a:lnTo>
                <a:lnTo>
                  <a:pt x="17033" y="8444"/>
                </a:lnTo>
                <a:lnTo>
                  <a:pt x="17106" y="8274"/>
                </a:lnTo>
                <a:lnTo>
                  <a:pt x="17155" y="8079"/>
                </a:lnTo>
                <a:lnTo>
                  <a:pt x="17179" y="7885"/>
                </a:lnTo>
                <a:lnTo>
                  <a:pt x="17203" y="7690"/>
                </a:lnTo>
                <a:lnTo>
                  <a:pt x="17179" y="7447"/>
                </a:lnTo>
                <a:lnTo>
                  <a:pt x="17106" y="7252"/>
                </a:lnTo>
                <a:lnTo>
                  <a:pt x="17009" y="7057"/>
                </a:lnTo>
                <a:lnTo>
                  <a:pt x="16887" y="6887"/>
                </a:lnTo>
                <a:lnTo>
                  <a:pt x="16717" y="6741"/>
                </a:lnTo>
                <a:lnTo>
                  <a:pt x="16546" y="6619"/>
                </a:lnTo>
                <a:lnTo>
                  <a:pt x="16352" y="6498"/>
                </a:lnTo>
                <a:lnTo>
                  <a:pt x="16157" y="6400"/>
                </a:lnTo>
                <a:lnTo>
                  <a:pt x="15938" y="6303"/>
                </a:lnTo>
                <a:lnTo>
                  <a:pt x="15719" y="6206"/>
                </a:lnTo>
                <a:lnTo>
                  <a:pt x="15232" y="6084"/>
                </a:lnTo>
                <a:lnTo>
                  <a:pt x="14746" y="5987"/>
                </a:lnTo>
                <a:lnTo>
                  <a:pt x="14259" y="5938"/>
                </a:lnTo>
                <a:lnTo>
                  <a:pt x="13845" y="5889"/>
                </a:lnTo>
                <a:lnTo>
                  <a:pt x="13432" y="5865"/>
                </a:lnTo>
                <a:lnTo>
                  <a:pt x="12604" y="5841"/>
                </a:lnTo>
                <a:lnTo>
                  <a:pt x="11607" y="5841"/>
                </a:lnTo>
                <a:lnTo>
                  <a:pt x="11266" y="5865"/>
                </a:lnTo>
                <a:lnTo>
                  <a:pt x="11461" y="5354"/>
                </a:lnTo>
                <a:lnTo>
                  <a:pt x="11655" y="4843"/>
                </a:lnTo>
                <a:lnTo>
                  <a:pt x="11826" y="4308"/>
                </a:lnTo>
                <a:lnTo>
                  <a:pt x="11996" y="3797"/>
                </a:lnTo>
                <a:lnTo>
                  <a:pt x="12142" y="3261"/>
                </a:lnTo>
                <a:lnTo>
                  <a:pt x="12239" y="2726"/>
                </a:lnTo>
                <a:lnTo>
                  <a:pt x="12264" y="2458"/>
                </a:lnTo>
                <a:lnTo>
                  <a:pt x="12264" y="2191"/>
                </a:lnTo>
                <a:lnTo>
                  <a:pt x="12239" y="1899"/>
                </a:lnTo>
                <a:lnTo>
                  <a:pt x="12215" y="1631"/>
                </a:lnTo>
                <a:lnTo>
                  <a:pt x="12166" y="1412"/>
                </a:lnTo>
                <a:lnTo>
                  <a:pt x="12118" y="1217"/>
                </a:lnTo>
                <a:lnTo>
                  <a:pt x="12045" y="1023"/>
                </a:lnTo>
                <a:lnTo>
                  <a:pt x="11972" y="853"/>
                </a:lnTo>
                <a:lnTo>
                  <a:pt x="11850" y="682"/>
                </a:lnTo>
                <a:lnTo>
                  <a:pt x="11728" y="512"/>
                </a:lnTo>
                <a:lnTo>
                  <a:pt x="11582" y="366"/>
                </a:lnTo>
                <a:lnTo>
                  <a:pt x="11412" y="220"/>
                </a:lnTo>
                <a:lnTo>
                  <a:pt x="11266" y="147"/>
                </a:lnTo>
                <a:lnTo>
                  <a:pt x="11120" y="74"/>
                </a:lnTo>
                <a:lnTo>
                  <a:pt x="10925" y="25"/>
                </a:lnTo>
                <a:lnTo>
                  <a:pt x="10731" y="1"/>
                </a:lnTo>
                <a:close/>
              </a:path>
            </a:pathLst>
          </a:custGeom>
          <a:solidFill>
            <a:srgbClr val="0B539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0"/>
          <p:cNvSpPr txBox="1">
            <a:spLocks noGrp="1"/>
          </p:cNvSpPr>
          <p:nvPr>
            <p:ph type="body" idx="1"/>
          </p:nvPr>
        </p:nvSpPr>
        <p:spPr>
          <a:xfrm>
            <a:off x="822685" y="796757"/>
            <a:ext cx="5664881" cy="81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" dirty="0"/>
              <a:t>“</a:t>
            </a:r>
            <a:r>
              <a:rPr lang="en-US" i="0" dirty="0"/>
              <a:t>When I think about strong innovations in term of automation, cognitive computing, and artificial intelligence, they will be coming a lot from Tanzania as well.</a:t>
            </a:r>
            <a:r>
              <a:rPr lang="en" dirty="0"/>
              <a:t>”</a:t>
            </a:r>
            <a:endParaRPr dirty="0"/>
          </a:p>
        </p:txBody>
      </p:sp>
      <p:sp>
        <p:nvSpPr>
          <p:cNvPr id="87" name="Google Shape;87;p2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88" name="Google Shape;88;p20"/>
          <p:cNvSpPr/>
          <p:nvPr/>
        </p:nvSpPr>
        <p:spPr>
          <a:xfrm>
            <a:off x="7098300" y="1076881"/>
            <a:ext cx="1281591" cy="1294312"/>
          </a:xfrm>
          <a:custGeom>
            <a:avLst/>
            <a:gdLst/>
            <a:ahLst/>
            <a:cxnLst/>
            <a:rect l="l" t="t" r="r" b="b"/>
            <a:pathLst>
              <a:path w="17228" h="17399" extrusionOk="0">
                <a:moveTo>
                  <a:pt x="14162" y="439"/>
                </a:moveTo>
                <a:lnTo>
                  <a:pt x="14478" y="512"/>
                </a:lnTo>
                <a:lnTo>
                  <a:pt x="14794" y="609"/>
                </a:lnTo>
                <a:lnTo>
                  <a:pt x="15111" y="755"/>
                </a:lnTo>
                <a:lnTo>
                  <a:pt x="15403" y="925"/>
                </a:lnTo>
                <a:lnTo>
                  <a:pt x="15670" y="1120"/>
                </a:lnTo>
                <a:lnTo>
                  <a:pt x="15914" y="1315"/>
                </a:lnTo>
                <a:lnTo>
                  <a:pt x="16108" y="1534"/>
                </a:lnTo>
                <a:lnTo>
                  <a:pt x="15987" y="1558"/>
                </a:lnTo>
                <a:lnTo>
                  <a:pt x="15889" y="1607"/>
                </a:lnTo>
                <a:lnTo>
                  <a:pt x="15816" y="1655"/>
                </a:lnTo>
                <a:lnTo>
                  <a:pt x="15792" y="1680"/>
                </a:lnTo>
                <a:lnTo>
                  <a:pt x="15768" y="1728"/>
                </a:lnTo>
                <a:lnTo>
                  <a:pt x="15768" y="1777"/>
                </a:lnTo>
                <a:lnTo>
                  <a:pt x="15792" y="1826"/>
                </a:lnTo>
                <a:lnTo>
                  <a:pt x="15865" y="1850"/>
                </a:lnTo>
                <a:lnTo>
                  <a:pt x="15938" y="1874"/>
                </a:lnTo>
                <a:lnTo>
                  <a:pt x="16230" y="1874"/>
                </a:lnTo>
                <a:lnTo>
                  <a:pt x="16352" y="1850"/>
                </a:lnTo>
                <a:lnTo>
                  <a:pt x="16546" y="2166"/>
                </a:lnTo>
                <a:lnTo>
                  <a:pt x="16254" y="2142"/>
                </a:lnTo>
                <a:lnTo>
                  <a:pt x="16011" y="2142"/>
                </a:lnTo>
                <a:lnTo>
                  <a:pt x="15987" y="2166"/>
                </a:lnTo>
                <a:lnTo>
                  <a:pt x="15987" y="2191"/>
                </a:lnTo>
                <a:lnTo>
                  <a:pt x="16133" y="2312"/>
                </a:lnTo>
                <a:lnTo>
                  <a:pt x="16303" y="2410"/>
                </a:lnTo>
                <a:lnTo>
                  <a:pt x="16473" y="2458"/>
                </a:lnTo>
                <a:lnTo>
                  <a:pt x="16668" y="2507"/>
                </a:lnTo>
                <a:lnTo>
                  <a:pt x="16717" y="2750"/>
                </a:lnTo>
                <a:lnTo>
                  <a:pt x="16741" y="2994"/>
                </a:lnTo>
                <a:lnTo>
                  <a:pt x="16522" y="2872"/>
                </a:lnTo>
                <a:lnTo>
                  <a:pt x="16352" y="2799"/>
                </a:lnTo>
                <a:lnTo>
                  <a:pt x="16181" y="2702"/>
                </a:lnTo>
                <a:lnTo>
                  <a:pt x="16011" y="2653"/>
                </a:lnTo>
                <a:lnTo>
                  <a:pt x="15792" y="2653"/>
                </a:lnTo>
                <a:lnTo>
                  <a:pt x="15768" y="2677"/>
                </a:lnTo>
                <a:lnTo>
                  <a:pt x="15768" y="2702"/>
                </a:lnTo>
                <a:lnTo>
                  <a:pt x="15768" y="2726"/>
                </a:lnTo>
                <a:lnTo>
                  <a:pt x="15889" y="2872"/>
                </a:lnTo>
                <a:lnTo>
                  <a:pt x="16035" y="2994"/>
                </a:lnTo>
                <a:lnTo>
                  <a:pt x="16327" y="3213"/>
                </a:lnTo>
                <a:lnTo>
                  <a:pt x="16522" y="3334"/>
                </a:lnTo>
                <a:lnTo>
                  <a:pt x="16619" y="3407"/>
                </a:lnTo>
                <a:lnTo>
                  <a:pt x="16717" y="3456"/>
                </a:lnTo>
                <a:lnTo>
                  <a:pt x="16692" y="3651"/>
                </a:lnTo>
                <a:lnTo>
                  <a:pt x="16619" y="3845"/>
                </a:lnTo>
                <a:lnTo>
                  <a:pt x="16400" y="3602"/>
                </a:lnTo>
                <a:lnTo>
                  <a:pt x="16133" y="3407"/>
                </a:lnTo>
                <a:lnTo>
                  <a:pt x="15987" y="3310"/>
                </a:lnTo>
                <a:lnTo>
                  <a:pt x="15841" y="3237"/>
                </a:lnTo>
                <a:lnTo>
                  <a:pt x="15695" y="3188"/>
                </a:lnTo>
                <a:lnTo>
                  <a:pt x="15524" y="3164"/>
                </a:lnTo>
                <a:lnTo>
                  <a:pt x="15476" y="3188"/>
                </a:lnTo>
                <a:lnTo>
                  <a:pt x="15476" y="3213"/>
                </a:lnTo>
                <a:lnTo>
                  <a:pt x="15476" y="3237"/>
                </a:lnTo>
                <a:lnTo>
                  <a:pt x="15500" y="3261"/>
                </a:lnTo>
                <a:lnTo>
                  <a:pt x="15597" y="3359"/>
                </a:lnTo>
                <a:lnTo>
                  <a:pt x="15695" y="3432"/>
                </a:lnTo>
                <a:lnTo>
                  <a:pt x="15987" y="3699"/>
                </a:lnTo>
                <a:lnTo>
                  <a:pt x="16230" y="3918"/>
                </a:lnTo>
                <a:lnTo>
                  <a:pt x="16449" y="4162"/>
                </a:lnTo>
                <a:lnTo>
                  <a:pt x="16473" y="4186"/>
                </a:lnTo>
                <a:lnTo>
                  <a:pt x="16254" y="4526"/>
                </a:lnTo>
                <a:lnTo>
                  <a:pt x="16206" y="4453"/>
                </a:lnTo>
                <a:lnTo>
                  <a:pt x="16133" y="4380"/>
                </a:lnTo>
                <a:lnTo>
                  <a:pt x="15962" y="4259"/>
                </a:lnTo>
                <a:lnTo>
                  <a:pt x="15646" y="4040"/>
                </a:lnTo>
                <a:lnTo>
                  <a:pt x="15403" y="3821"/>
                </a:lnTo>
                <a:lnTo>
                  <a:pt x="15159" y="3626"/>
                </a:lnTo>
                <a:lnTo>
                  <a:pt x="15111" y="3626"/>
                </a:lnTo>
                <a:lnTo>
                  <a:pt x="15062" y="3651"/>
                </a:lnTo>
                <a:lnTo>
                  <a:pt x="15013" y="3724"/>
                </a:lnTo>
                <a:lnTo>
                  <a:pt x="15013" y="3821"/>
                </a:lnTo>
                <a:lnTo>
                  <a:pt x="15013" y="3894"/>
                </a:lnTo>
                <a:lnTo>
                  <a:pt x="15038" y="3991"/>
                </a:lnTo>
                <a:lnTo>
                  <a:pt x="15135" y="4137"/>
                </a:lnTo>
                <a:lnTo>
                  <a:pt x="15257" y="4283"/>
                </a:lnTo>
                <a:lnTo>
                  <a:pt x="15427" y="4453"/>
                </a:lnTo>
                <a:lnTo>
                  <a:pt x="15622" y="4599"/>
                </a:lnTo>
                <a:lnTo>
                  <a:pt x="15816" y="4745"/>
                </a:lnTo>
                <a:lnTo>
                  <a:pt x="15914" y="4818"/>
                </a:lnTo>
                <a:lnTo>
                  <a:pt x="16011" y="4843"/>
                </a:lnTo>
                <a:lnTo>
                  <a:pt x="15792" y="5135"/>
                </a:lnTo>
                <a:lnTo>
                  <a:pt x="14867" y="4162"/>
                </a:lnTo>
                <a:lnTo>
                  <a:pt x="13967" y="3213"/>
                </a:lnTo>
                <a:lnTo>
                  <a:pt x="13505" y="2750"/>
                </a:lnTo>
                <a:lnTo>
                  <a:pt x="13018" y="2288"/>
                </a:lnTo>
                <a:lnTo>
                  <a:pt x="12531" y="1850"/>
                </a:lnTo>
                <a:lnTo>
                  <a:pt x="12021" y="1461"/>
                </a:lnTo>
                <a:lnTo>
                  <a:pt x="12021" y="1388"/>
                </a:lnTo>
                <a:lnTo>
                  <a:pt x="12118" y="1315"/>
                </a:lnTo>
                <a:lnTo>
                  <a:pt x="12215" y="1242"/>
                </a:lnTo>
                <a:lnTo>
                  <a:pt x="12385" y="1047"/>
                </a:lnTo>
                <a:lnTo>
                  <a:pt x="12629" y="852"/>
                </a:lnTo>
                <a:lnTo>
                  <a:pt x="12921" y="682"/>
                </a:lnTo>
                <a:lnTo>
                  <a:pt x="13213" y="560"/>
                </a:lnTo>
                <a:lnTo>
                  <a:pt x="13505" y="463"/>
                </a:lnTo>
                <a:lnTo>
                  <a:pt x="13675" y="439"/>
                </a:lnTo>
                <a:close/>
                <a:moveTo>
                  <a:pt x="11753" y="1704"/>
                </a:moveTo>
                <a:lnTo>
                  <a:pt x="11826" y="1850"/>
                </a:lnTo>
                <a:lnTo>
                  <a:pt x="11948" y="1972"/>
                </a:lnTo>
                <a:lnTo>
                  <a:pt x="12093" y="2069"/>
                </a:lnTo>
                <a:lnTo>
                  <a:pt x="12385" y="2288"/>
                </a:lnTo>
                <a:lnTo>
                  <a:pt x="12677" y="2531"/>
                </a:lnTo>
                <a:lnTo>
                  <a:pt x="12945" y="2823"/>
                </a:lnTo>
                <a:lnTo>
                  <a:pt x="13480" y="3383"/>
                </a:lnTo>
                <a:lnTo>
                  <a:pt x="14478" y="4453"/>
                </a:lnTo>
                <a:lnTo>
                  <a:pt x="15500" y="5500"/>
                </a:lnTo>
                <a:lnTo>
                  <a:pt x="15111" y="5962"/>
                </a:lnTo>
                <a:lnTo>
                  <a:pt x="14600" y="5500"/>
                </a:lnTo>
                <a:lnTo>
                  <a:pt x="14113" y="5013"/>
                </a:lnTo>
                <a:lnTo>
                  <a:pt x="13213" y="4016"/>
                </a:lnTo>
                <a:lnTo>
                  <a:pt x="12750" y="3529"/>
                </a:lnTo>
                <a:lnTo>
                  <a:pt x="12264" y="3018"/>
                </a:lnTo>
                <a:lnTo>
                  <a:pt x="11777" y="2556"/>
                </a:lnTo>
                <a:lnTo>
                  <a:pt x="11266" y="2093"/>
                </a:lnTo>
                <a:lnTo>
                  <a:pt x="11753" y="1704"/>
                </a:lnTo>
                <a:close/>
                <a:moveTo>
                  <a:pt x="13724" y="5232"/>
                </a:moveTo>
                <a:lnTo>
                  <a:pt x="14235" y="5767"/>
                </a:lnTo>
                <a:lnTo>
                  <a:pt x="14794" y="6278"/>
                </a:lnTo>
                <a:lnTo>
                  <a:pt x="14575" y="6497"/>
                </a:lnTo>
                <a:lnTo>
                  <a:pt x="14259" y="6278"/>
                </a:lnTo>
                <a:lnTo>
                  <a:pt x="13967" y="6035"/>
                </a:lnTo>
                <a:lnTo>
                  <a:pt x="13699" y="5792"/>
                </a:lnTo>
                <a:lnTo>
                  <a:pt x="13432" y="5573"/>
                </a:lnTo>
                <a:lnTo>
                  <a:pt x="13724" y="5232"/>
                </a:lnTo>
                <a:close/>
                <a:moveTo>
                  <a:pt x="13261" y="5767"/>
                </a:moveTo>
                <a:lnTo>
                  <a:pt x="13359" y="5913"/>
                </a:lnTo>
                <a:lnTo>
                  <a:pt x="13456" y="6059"/>
                </a:lnTo>
                <a:lnTo>
                  <a:pt x="13724" y="6303"/>
                </a:lnTo>
                <a:lnTo>
                  <a:pt x="13991" y="6546"/>
                </a:lnTo>
                <a:lnTo>
                  <a:pt x="14137" y="6668"/>
                </a:lnTo>
                <a:lnTo>
                  <a:pt x="14308" y="6765"/>
                </a:lnTo>
                <a:lnTo>
                  <a:pt x="14235" y="6814"/>
                </a:lnTo>
                <a:lnTo>
                  <a:pt x="14137" y="6692"/>
                </a:lnTo>
                <a:lnTo>
                  <a:pt x="13991" y="6595"/>
                </a:lnTo>
                <a:lnTo>
                  <a:pt x="13699" y="6400"/>
                </a:lnTo>
                <a:lnTo>
                  <a:pt x="13359" y="6230"/>
                </a:lnTo>
                <a:lnTo>
                  <a:pt x="13188" y="6132"/>
                </a:lnTo>
                <a:lnTo>
                  <a:pt x="13042" y="6011"/>
                </a:lnTo>
                <a:lnTo>
                  <a:pt x="13261" y="5767"/>
                </a:lnTo>
                <a:close/>
                <a:moveTo>
                  <a:pt x="13018" y="6059"/>
                </a:moveTo>
                <a:lnTo>
                  <a:pt x="13188" y="6303"/>
                </a:lnTo>
                <a:lnTo>
                  <a:pt x="13286" y="6424"/>
                </a:lnTo>
                <a:lnTo>
                  <a:pt x="13407" y="6522"/>
                </a:lnTo>
                <a:lnTo>
                  <a:pt x="14040" y="7008"/>
                </a:lnTo>
                <a:lnTo>
                  <a:pt x="13699" y="7349"/>
                </a:lnTo>
                <a:lnTo>
                  <a:pt x="13675" y="7325"/>
                </a:lnTo>
                <a:lnTo>
                  <a:pt x="13505" y="7227"/>
                </a:lnTo>
                <a:lnTo>
                  <a:pt x="13334" y="7106"/>
                </a:lnTo>
                <a:lnTo>
                  <a:pt x="13018" y="6838"/>
                </a:lnTo>
                <a:lnTo>
                  <a:pt x="12799" y="6668"/>
                </a:lnTo>
                <a:lnTo>
                  <a:pt x="12702" y="6595"/>
                </a:lnTo>
                <a:lnTo>
                  <a:pt x="12580" y="6546"/>
                </a:lnTo>
                <a:lnTo>
                  <a:pt x="12799" y="6303"/>
                </a:lnTo>
                <a:lnTo>
                  <a:pt x="13018" y="6059"/>
                </a:lnTo>
                <a:close/>
                <a:moveTo>
                  <a:pt x="12385" y="6716"/>
                </a:moveTo>
                <a:lnTo>
                  <a:pt x="12483" y="6838"/>
                </a:lnTo>
                <a:lnTo>
                  <a:pt x="12580" y="6935"/>
                </a:lnTo>
                <a:lnTo>
                  <a:pt x="12799" y="7130"/>
                </a:lnTo>
                <a:lnTo>
                  <a:pt x="13091" y="7398"/>
                </a:lnTo>
                <a:lnTo>
                  <a:pt x="13407" y="7617"/>
                </a:lnTo>
                <a:lnTo>
                  <a:pt x="13018" y="8006"/>
                </a:lnTo>
                <a:lnTo>
                  <a:pt x="12921" y="8079"/>
                </a:lnTo>
                <a:lnTo>
                  <a:pt x="12823" y="7909"/>
                </a:lnTo>
                <a:lnTo>
                  <a:pt x="12653" y="7763"/>
                </a:lnTo>
                <a:lnTo>
                  <a:pt x="12312" y="7495"/>
                </a:lnTo>
                <a:lnTo>
                  <a:pt x="12093" y="7325"/>
                </a:lnTo>
                <a:lnTo>
                  <a:pt x="11972" y="7252"/>
                </a:lnTo>
                <a:lnTo>
                  <a:pt x="11850" y="7179"/>
                </a:lnTo>
                <a:lnTo>
                  <a:pt x="12385" y="6716"/>
                </a:lnTo>
                <a:close/>
                <a:moveTo>
                  <a:pt x="11631" y="7373"/>
                </a:moveTo>
                <a:lnTo>
                  <a:pt x="11729" y="7471"/>
                </a:lnTo>
                <a:lnTo>
                  <a:pt x="11850" y="7568"/>
                </a:lnTo>
                <a:lnTo>
                  <a:pt x="12093" y="7738"/>
                </a:lnTo>
                <a:lnTo>
                  <a:pt x="12434" y="8055"/>
                </a:lnTo>
                <a:lnTo>
                  <a:pt x="12556" y="8201"/>
                </a:lnTo>
                <a:lnTo>
                  <a:pt x="12702" y="8322"/>
                </a:lnTo>
                <a:lnTo>
                  <a:pt x="11948" y="9150"/>
                </a:lnTo>
                <a:lnTo>
                  <a:pt x="11680" y="8906"/>
                </a:lnTo>
                <a:lnTo>
                  <a:pt x="11364" y="8687"/>
                </a:lnTo>
                <a:lnTo>
                  <a:pt x="11072" y="8444"/>
                </a:lnTo>
                <a:lnTo>
                  <a:pt x="10780" y="8201"/>
                </a:lnTo>
                <a:lnTo>
                  <a:pt x="11096" y="7860"/>
                </a:lnTo>
                <a:lnTo>
                  <a:pt x="11193" y="7957"/>
                </a:lnTo>
                <a:lnTo>
                  <a:pt x="11291" y="8030"/>
                </a:lnTo>
                <a:lnTo>
                  <a:pt x="11461" y="8176"/>
                </a:lnTo>
                <a:lnTo>
                  <a:pt x="11777" y="8493"/>
                </a:lnTo>
                <a:lnTo>
                  <a:pt x="11972" y="8614"/>
                </a:lnTo>
                <a:lnTo>
                  <a:pt x="12166" y="8736"/>
                </a:lnTo>
                <a:lnTo>
                  <a:pt x="12288" y="8736"/>
                </a:lnTo>
                <a:lnTo>
                  <a:pt x="12337" y="8712"/>
                </a:lnTo>
                <a:lnTo>
                  <a:pt x="12361" y="8639"/>
                </a:lnTo>
                <a:lnTo>
                  <a:pt x="12361" y="8566"/>
                </a:lnTo>
                <a:lnTo>
                  <a:pt x="12337" y="8493"/>
                </a:lnTo>
                <a:lnTo>
                  <a:pt x="12118" y="8322"/>
                </a:lnTo>
                <a:lnTo>
                  <a:pt x="11899" y="8152"/>
                </a:lnTo>
                <a:lnTo>
                  <a:pt x="11461" y="7811"/>
                </a:lnTo>
                <a:lnTo>
                  <a:pt x="11291" y="7690"/>
                </a:lnTo>
                <a:lnTo>
                  <a:pt x="11631" y="7373"/>
                </a:lnTo>
                <a:close/>
                <a:moveTo>
                  <a:pt x="10634" y="8371"/>
                </a:moveTo>
                <a:lnTo>
                  <a:pt x="10731" y="8541"/>
                </a:lnTo>
                <a:lnTo>
                  <a:pt x="10853" y="8687"/>
                </a:lnTo>
                <a:lnTo>
                  <a:pt x="10974" y="8809"/>
                </a:lnTo>
                <a:lnTo>
                  <a:pt x="11145" y="8931"/>
                </a:lnTo>
                <a:lnTo>
                  <a:pt x="11461" y="9150"/>
                </a:lnTo>
                <a:lnTo>
                  <a:pt x="11753" y="9369"/>
                </a:lnTo>
                <a:lnTo>
                  <a:pt x="11461" y="9685"/>
                </a:lnTo>
                <a:lnTo>
                  <a:pt x="11145" y="9442"/>
                </a:lnTo>
                <a:lnTo>
                  <a:pt x="10828" y="9198"/>
                </a:lnTo>
                <a:lnTo>
                  <a:pt x="10585" y="8955"/>
                </a:lnTo>
                <a:lnTo>
                  <a:pt x="10463" y="8833"/>
                </a:lnTo>
                <a:lnTo>
                  <a:pt x="10317" y="8736"/>
                </a:lnTo>
                <a:lnTo>
                  <a:pt x="10634" y="8371"/>
                </a:lnTo>
                <a:close/>
                <a:moveTo>
                  <a:pt x="10196" y="8931"/>
                </a:moveTo>
                <a:lnTo>
                  <a:pt x="10269" y="9052"/>
                </a:lnTo>
                <a:lnTo>
                  <a:pt x="10366" y="9198"/>
                </a:lnTo>
                <a:lnTo>
                  <a:pt x="10609" y="9417"/>
                </a:lnTo>
                <a:lnTo>
                  <a:pt x="10901" y="9709"/>
                </a:lnTo>
                <a:lnTo>
                  <a:pt x="11072" y="9831"/>
                </a:lnTo>
                <a:lnTo>
                  <a:pt x="11242" y="9953"/>
                </a:lnTo>
                <a:lnTo>
                  <a:pt x="10415" y="10853"/>
                </a:lnTo>
                <a:lnTo>
                  <a:pt x="10317" y="10707"/>
                </a:lnTo>
                <a:lnTo>
                  <a:pt x="10196" y="10585"/>
                </a:lnTo>
                <a:lnTo>
                  <a:pt x="9904" y="10366"/>
                </a:lnTo>
                <a:lnTo>
                  <a:pt x="9636" y="10172"/>
                </a:lnTo>
                <a:lnTo>
                  <a:pt x="9466" y="10074"/>
                </a:lnTo>
                <a:lnTo>
                  <a:pt x="9320" y="10001"/>
                </a:lnTo>
                <a:lnTo>
                  <a:pt x="9563" y="9709"/>
                </a:lnTo>
                <a:lnTo>
                  <a:pt x="9782" y="9880"/>
                </a:lnTo>
                <a:lnTo>
                  <a:pt x="10001" y="10026"/>
                </a:lnTo>
                <a:lnTo>
                  <a:pt x="10244" y="10245"/>
                </a:lnTo>
                <a:lnTo>
                  <a:pt x="10390" y="10366"/>
                </a:lnTo>
                <a:lnTo>
                  <a:pt x="10536" y="10464"/>
                </a:lnTo>
                <a:lnTo>
                  <a:pt x="10609" y="10488"/>
                </a:lnTo>
                <a:lnTo>
                  <a:pt x="10658" y="10464"/>
                </a:lnTo>
                <a:lnTo>
                  <a:pt x="10731" y="10439"/>
                </a:lnTo>
                <a:lnTo>
                  <a:pt x="10780" y="10391"/>
                </a:lnTo>
                <a:lnTo>
                  <a:pt x="10804" y="10342"/>
                </a:lnTo>
                <a:lnTo>
                  <a:pt x="10828" y="10269"/>
                </a:lnTo>
                <a:lnTo>
                  <a:pt x="10804" y="10220"/>
                </a:lnTo>
                <a:lnTo>
                  <a:pt x="10755" y="10147"/>
                </a:lnTo>
                <a:lnTo>
                  <a:pt x="10220" y="9734"/>
                </a:lnTo>
                <a:lnTo>
                  <a:pt x="10001" y="9563"/>
                </a:lnTo>
                <a:lnTo>
                  <a:pt x="9904" y="9490"/>
                </a:lnTo>
                <a:lnTo>
                  <a:pt x="9782" y="9442"/>
                </a:lnTo>
                <a:lnTo>
                  <a:pt x="10196" y="8931"/>
                </a:lnTo>
                <a:close/>
                <a:moveTo>
                  <a:pt x="9125" y="10245"/>
                </a:moveTo>
                <a:lnTo>
                  <a:pt x="9247" y="10342"/>
                </a:lnTo>
                <a:lnTo>
                  <a:pt x="9368" y="10415"/>
                </a:lnTo>
                <a:lnTo>
                  <a:pt x="9612" y="10585"/>
                </a:lnTo>
                <a:lnTo>
                  <a:pt x="9904" y="10829"/>
                </a:lnTo>
                <a:lnTo>
                  <a:pt x="10050" y="10950"/>
                </a:lnTo>
                <a:lnTo>
                  <a:pt x="10220" y="11048"/>
                </a:lnTo>
                <a:lnTo>
                  <a:pt x="9685" y="11583"/>
                </a:lnTo>
                <a:lnTo>
                  <a:pt x="9685" y="11534"/>
                </a:lnTo>
                <a:lnTo>
                  <a:pt x="9660" y="11437"/>
                </a:lnTo>
                <a:lnTo>
                  <a:pt x="9587" y="11364"/>
                </a:lnTo>
                <a:lnTo>
                  <a:pt x="9417" y="11218"/>
                </a:lnTo>
                <a:lnTo>
                  <a:pt x="9222" y="11023"/>
                </a:lnTo>
                <a:lnTo>
                  <a:pt x="9028" y="10853"/>
                </a:lnTo>
                <a:lnTo>
                  <a:pt x="8906" y="10756"/>
                </a:lnTo>
                <a:lnTo>
                  <a:pt x="8736" y="10683"/>
                </a:lnTo>
                <a:lnTo>
                  <a:pt x="8833" y="10585"/>
                </a:lnTo>
                <a:lnTo>
                  <a:pt x="9125" y="10245"/>
                </a:lnTo>
                <a:close/>
                <a:moveTo>
                  <a:pt x="8468" y="10926"/>
                </a:moveTo>
                <a:lnTo>
                  <a:pt x="8687" y="11096"/>
                </a:lnTo>
                <a:lnTo>
                  <a:pt x="8930" y="11291"/>
                </a:lnTo>
                <a:lnTo>
                  <a:pt x="9052" y="11437"/>
                </a:lnTo>
                <a:lnTo>
                  <a:pt x="9198" y="11583"/>
                </a:lnTo>
                <a:lnTo>
                  <a:pt x="9271" y="11656"/>
                </a:lnTo>
                <a:lnTo>
                  <a:pt x="9344" y="11705"/>
                </a:lnTo>
                <a:lnTo>
                  <a:pt x="9441" y="11753"/>
                </a:lnTo>
                <a:lnTo>
                  <a:pt x="9539" y="11753"/>
                </a:lnTo>
                <a:lnTo>
                  <a:pt x="8468" y="12824"/>
                </a:lnTo>
                <a:lnTo>
                  <a:pt x="8152" y="12532"/>
                </a:lnTo>
                <a:lnTo>
                  <a:pt x="7811" y="12240"/>
                </a:lnTo>
                <a:lnTo>
                  <a:pt x="7470" y="11899"/>
                </a:lnTo>
                <a:lnTo>
                  <a:pt x="7349" y="11826"/>
                </a:lnTo>
                <a:lnTo>
                  <a:pt x="7738" y="11534"/>
                </a:lnTo>
                <a:lnTo>
                  <a:pt x="7860" y="11705"/>
                </a:lnTo>
                <a:lnTo>
                  <a:pt x="8006" y="11875"/>
                </a:lnTo>
                <a:lnTo>
                  <a:pt x="8371" y="12264"/>
                </a:lnTo>
                <a:lnTo>
                  <a:pt x="8517" y="12434"/>
                </a:lnTo>
                <a:lnTo>
                  <a:pt x="8590" y="12483"/>
                </a:lnTo>
                <a:lnTo>
                  <a:pt x="8687" y="12507"/>
                </a:lnTo>
                <a:lnTo>
                  <a:pt x="8736" y="12507"/>
                </a:lnTo>
                <a:lnTo>
                  <a:pt x="8809" y="12483"/>
                </a:lnTo>
                <a:lnTo>
                  <a:pt x="8833" y="12434"/>
                </a:lnTo>
                <a:lnTo>
                  <a:pt x="8857" y="12386"/>
                </a:lnTo>
                <a:lnTo>
                  <a:pt x="8857" y="12289"/>
                </a:lnTo>
                <a:lnTo>
                  <a:pt x="8809" y="12191"/>
                </a:lnTo>
                <a:lnTo>
                  <a:pt x="8760" y="12094"/>
                </a:lnTo>
                <a:lnTo>
                  <a:pt x="8663" y="11997"/>
                </a:lnTo>
                <a:lnTo>
                  <a:pt x="8492" y="11826"/>
                </a:lnTo>
                <a:lnTo>
                  <a:pt x="8322" y="11680"/>
                </a:lnTo>
                <a:lnTo>
                  <a:pt x="8152" y="11510"/>
                </a:lnTo>
                <a:lnTo>
                  <a:pt x="7957" y="11364"/>
                </a:lnTo>
                <a:lnTo>
                  <a:pt x="8468" y="10926"/>
                </a:lnTo>
                <a:close/>
                <a:moveTo>
                  <a:pt x="11047" y="2312"/>
                </a:moveTo>
                <a:lnTo>
                  <a:pt x="11120" y="2434"/>
                </a:lnTo>
                <a:lnTo>
                  <a:pt x="11218" y="2531"/>
                </a:lnTo>
                <a:lnTo>
                  <a:pt x="11437" y="2750"/>
                </a:lnTo>
                <a:lnTo>
                  <a:pt x="11850" y="3213"/>
                </a:lnTo>
                <a:lnTo>
                  <a:pt x="11826" y="3213"/>
                </a:lnTo>
                <a:lnTo>
                  <a:pt x="11193" y="3748"/>
                </a:lnTo>
                <a:lnTo>
                  <a:pt x="10609" y="4283"/>
                </a:lnTo>
                <a:lnTo>
                  <a:pt x="10025" y="4867"/>
                </a:lnTo>
                <a:lnTo>
                  <a:pt x="9490" y="5500"/>
                </a:lnTo>
                <a:lnTo>
                  <a:pt x="9174" y="5865"/>
                </a:lnTo>
                <a:lnTo>
                  <a:pt x="8857" y="6254"/>
                </a:lnTo>
                <a:lnTo>
                  <a:pt x="8517" y="6595"/>
                </a:lnTo>
                <a:lnTo>
                  <a:pt x="8176" y="6935"/>
                </a:lnTo>
                <a:lnTo>
                  <a:pt x="7373" y="7617"/>
                </a:lnTo>
                <a:lnTo>
                  <a:pt x="6984" y="7933"/>
                </a:lnTo>
                <a:lnTo>
                  <a:pt x="6594" y="8274"/>
                </a:lnTo>
                <a:lnTo>
                  <a:pt x="6229" y="8639"/>
                </a:lnTo>
                <a:lnTo>
                  <a:pt x="5864" y="9004"/>
                </a:lnTo>
                <a:lnTo>
                  <a:pt x="5183" y="9782"/>
                </a:lnTo>
                <a:lnTo>
                  <a:pt x="4502" y="10537"/>
                </a:lnTo>
                <a:lnTo>
                  <a:pt x="4137" y="10902"/>
                </a:lnTo>
                <a:lnTo>
                  <a:pt x="3772" y="11242"/>
                </a:lnTo>
                <a:lnTo>
                  <a:pt x="3115" y="11802"/>
                </a:lnTo>
                <a:lnTo>
                  <a:pt x="2799" y="12118"/>
                </a:lnTo>
                <a:lnTo>
                  <a:pt x="2507" y="12434"/>
                </a:lnTo>
                <a:lnTo>
                  <a:pt x="2263" y="12702"/>
                </a:lnTo>
                <a:lnTo>
                  <a:pt x="2166" y="12848"/>
                </a:lnTo>
                <a:lnTo>
                  <a:pt x="2069" y="13018"/>
                </a:lnTo>
                <a:lnTo>
                  <a:pt x="1850" y="12824"/>
                </a:lnTo>
                <a:lnTo>
                  <a:pt x="1460" y="12459"/>
                </a:lnTo>
                <a:lnTo>
                  <a:pt x="1266" y="12264"/>
                </a:lnTo>
                <a:lnTo>
                  <a:pt x="1047" y="12118"/>
                </a:lnTo>
                <a:lnTo>
                  <a:pt x="1047" y="12070"/>
                </a:lnTo>
                <a:lnTo>
                  <a:pt x="1193" y="11997"/>
                </a:lnTo>
                <a:lnTo>
                  <a:pt x="1339" y="11924"/>
                </a:lnTo>
                <a:lnTo>
                  <a:pt x="1460" y="11826"/>
                </a:lnTo>
                <a:lnTo>
                  <a:pt x="1582" y="11705"/>
                </a:lnTo>
                <a:lnTo>
                  <a:pt x="2020" y="11218"/>
                </a:lnTo>
                <a:lnTo>
                  <a:pt x="2385" y="10853"/>
                </a:lnTo>
                <a:lnTo>
                  <a:pt x="2774" y="10537"/>
                </a:lnTo>
                <a:lnTo>
                  <a:pt x="3577" y="9880"/>
                </a:lnTo>
                <a:lnTo>
                  <a:pt x="3942" y="9539"/>
                </a:lnTo>
                <a:lnTo>
                  <a:pt x="4307" y="9198"/>
                </a:lnTo>
                <a:lnTo>
                  <a:pt x="5037" y="8468"/>
                </a:lnTo>
                <a:lnTo>
                  <a:pt x="5718" y="7738"/>
                </a:lnTo>
                <a:lnTo>
                  <a:pt x="6400" y="7008"/>
                </a:lnTo>
                <a:lnTo>
                  <a:pt x="7081" y="6303"/>
                </a:lnTo>
                <a:lnTo>
                  <a:pt x="7787" y="5621"/>
                </a:lnTo>
                <a:lnTo>
                  <a:pt x="8468" y="4940"/>
                </a:lnTo>
                <a:lnTo>
                  <a:pt x="9149" y="4259"/>
                </a:lnTo>
                <a:lnTo>
                  <a:pt x="10074" y="3261"/>
                </a:lnTo>
                <a:lnTo>
                  <a:pt x="10561" y="2775"/>
                </a:lnTo>
                <a:lnTo>
                  <a:pt x="11047" y="2312"/>
                </a:lnTo>
                <a:close/>
                <a:moveTo>
                  <a:pt x="7154" y="11997"/>
                </a:moveTo>
                <a:lnTo>
                  <a:pt x="7203" y="12094"/>
                </a:lnTo>
                <a:lnTo>
                  <a:pt x="7251" y="12167"/>
                </a:lnTo>
                <a:lnTo>
                  <a:pt x="7422" y="12386"/>
                </a:lnTo>
                <a:lnTo>
                  <a:pt x="7592" y="12580"/>
                </a:lnTo>
                <a:lnTo>
                  <a:pt x="7884" y="12872"/>
                </a:lnTo>
                <a:lnTo>
                  <a:pt x="8030" y="12994"/>
                </a:lnTo>
                <a:lnTo>
                  <a:pt x="8200" y="13091"/>
                </a:lnTo>
                <a:lnTo>
                  <a:pt x="7835" y="13481"/>
                </a:lnTo>
                <a:lnTo>
                  <a:pt x="7811" y="13432"/>
                </a:lnTo>
                <a:lnTo>
                  <a:pt x="7787" y="13408"/>
                </a:lnTo>
                <a:lnTo>
                  <a:pt x="7616" y="13262"/>
                </a:lnTo>
                <a:lnTo>
                  <a:pt x="7446" y="13140"/>
                </a:lnTo>
                <a:lnTo>
                  <a:pt x="7251" y="13018"/>
                </a:lnTo>
                <a:lnTo>
                  <a:pt x="7057" y="12872"/>
                </a:lnTo>
                <a:lnTo>
                  <a:pt x="6716" y="12580"/>
                </a:lnTo>
                <a:lnTo>
                  <a:pt x="6643" y="12532"/>
                </a:lnTo>
                <a:lnTo>
                  <a:pt x="6594" y="12507"/>
                </a:lnTo>
                <a:lnTo>
                  <a:pt x="6862" y="12240"/>
                </a:lnTo>
                <a:lnTo>
                  <a:pt x="7154" y="11997"/>
                </a:lnTo>
                <a:close/>
                <a:moveTo>
                  <a:pt x="6424" y="12702"/>
                </a:moveTo>
                <a:lnTo>
                  <a:pt x="6448" y="12775"/>
                </a:lnTo>
                <a:lnTo>
                  <a:pt x="6473" y="12848"/>
                </a:lnTo>
                <a:lnTo>
                  <a:pt x="6667" y="13043"/>
                </a:lnTo>
                <a:lnTo>
                  <a:pt x="6862" y="13213"/>
                </a:lnTo>
                <a:lnTo>
                  <a:pt x="7032" y="13359"/>
                </a:lnTo>
                <a:lnTo>
                  <a:pt x="7227" y="13481"/>
                </a:lnTo>
                <a:lnTo>
                  <a:pt x="7446" y="13602"/>
                </a:lnTo>
                <a:lnTo>
                  <a:pt x="7568" y="13627"/>
                </a:lnTo>
                <a:lnTo>
                  <a:pt x="7689" y="13627"/>
                </a:lnTo>
                <a:lnTo>
                  <a:pt x="7470" y="13846"/>
                </a:lnTo>
                <a:lnTo>
                  <a:pt x="7300" y="14040"/>
                </a:lnTo>
                <a:lnTo>
                  <a:pt x="7276" y="14016"/>
                </a:lnTo>
                <a:lnTo>
                  <a:pt x="6911" y="13797"/>
                </a:lnTo>
                <a:lnTo>
                  <a:pt x="6570" y="13554"/>
                </a:lnTo>
                <a:lnTo>
                  <a:pt x="6302" y="13335"/>
                </a:lnTo>
                <a:lnTo>
                  <a:pt x="6035" y="13164"/>
                </a:lnTo>
                <a:lnTo>
                  <a:pt x="6108" y="13043"/>
                </a:lnTo>
                <a:lnTo>
                  <a:pt x="6424" y="12702"/>
                </a:lnTo>
                <a:close/>
                <a:moveTo>
                  <a:pt x="5889" y="13335"/>
                </a:moveTo>
                <a:lnTo>
                  <a:pt x="5962" y="13456"/>
                </a:lnTo>
                <a:lnTo>
                  <a:pt x="6059" y="13578"/>
                </a:lnTo>
                <a:lnTo>
                  <a:pt x="6278" y="13797"/>
                </a:lnTo>
                <a:lnTo>
                  <a:pt x="6643" y="14089"/>
                </a:lnTo>
                <a:lnTo>
                  <a:pt x="6813" y="14211"/>
                </a:lnTo>
                <a:lnTo>
                  <a:pt x="7032" y="14308"/>
                </a:lnTo>
                <a:lnTo>
                  <a:pt x="6692" y="14673"/>
                </a:lnTo>
                <a:lnTo>
                  <a:pt x="6619" y="14624"/>
                </a:lnTo>
                <a:lnTo>
                  <a:pt x="6497" y="14600"/>
                </a:lnTo>
                <a:lnTo>
                  <a:pt x="6375" y="14527"/>
                </a:lnTo>
                <a:lnTo>
                  <a:pt x="6254" y="14454"/>
                </a:lnTo>
                <a:lnTo>
                  <a:pt x="6132" y="14381"/>
                </a:lnTo>
                <a:lnTo>
                  <a:pt x="5913" y="14186"/>
                </a:lnTo>
                <a:lnTo>
                  <a:pt x="5718" y="14016"/>
                </a:lnTo>
                <a:lnTo>
                  <a:pt x="5597" y="13943"/>
                </a:lnTo>
                <a:lnTo>
                  <a:pt x="5451" y="13846"/>
                </a:lnTo>
                <a:lnTo>
                  <a:pt x="5889" y="13335"/>
                </a:lnTo>
                <a:close/>
                <a:moveTo>
                  <a:pt x="12191" y="3553"/>
                </a:moveTo>
                <a:lnTo>
                  <a:pt x="12653" y="4040"/>
                </a:lnTo>
                <a:lnTo>
                  <a:pt x="13432" y="4916"/>
                </a:lnTo>
                <a:lnTo>
                  <a:pt x="13164" y="5208"/>
                </a:lnTo>
                <a:lnTo>
                  <a:pt x="12896" y="5500"/>
                </a:lnTo>
                <a:lnTo>
                  <a:pt x="12361" y="6108"/>
                </a:lnTo>
                <a:lnTo>
                  <a:pt x="12045" y="6424"/>
                </a:lnTo>
                <a:lnTo>
                  <a:pt x="11729" y="6716"/>
                </a:lnTo>
                <a:lnTo>
                  <a:pt x="11388" y="7008"/>
                </a:lnTo>
                <a:lnTo>
                  <a:pt x="11047" y="7300"/>
                </a:lnTo>
                <a:lnTo>
                  <a:pt x="10731" y="7617"/>
                </a:lnTo>
                <a:lnTo>
                  <a:pt x="10415" y="7957"/>
                </a:lnTo>
                <a:lnTo>
                  <a:pt x="9806" y="8687"/>
                </a:lnTo>
                <a:lnTo>
                  <a:pt x="9247" y="9417"/>
                </a:lnTo>
                <a:lnTo>
                  <a:pt x="8638" y="10147"/>
                </a:lnTo>
                <a:lnTo>
                  <a:pt x="8346" y="10464"/>
                </a:lnTo>
                <a:lnTo>
                  <a:pt x="8006" y="10756"/>
                </a:lnTo>
                <a:lnTo>
                  <a:pt x="7324" y="11340"/>
                </a:lnTo>
                <a:lnTo>
                  <a:pt x="6643" y="11899"/>
                </a:lnTo>
                <a:lnTo>
                  <a:pt x="6302" y="12191"/>
                </a:lnTo>
                <a:lnTo>
                  <a:pt x="6010" y="12532"/>
                </a:lnTo>
                <a:lnTo>
                  <a:pt x="5475" y="13164"/>
                </a:lnTo>
                <a:lnTo>
                  <a:pt x="4940" y="13773"/>
                </a:lnTo>
                <a:lnTo>
                  <a:pt x="4672" y="14016"/>
                </a:lnTo>
                <a:lnTo>
                  <a:pt x="4404" y="14235"/>
                </a:lnTo>
                <a:lnTo>
                  <a:pt x="4137" y="14454"/>
                </a:lnTo>
                <a:lnTo>
                  <a:pt x="4015" y="14600"/>
                </a:lnTo>
                <a:lnTo>
                  <a:pt x="3918" y="14722"/>
                </a:lnTo>
                <a:lnTo>
                  <a:pt x="3480" y="14284"/>
                </a:lnTo>
                <a:lnTo>
                  <a:pt x="3042" y="13846"/>
                </a:lnTo>
                <a:lnTo>
                  <a:pt x="2361" y="13262"/>
                </a:lnTo>
                <a:lnTo>
                  <a:pt x="2482" y="13164"/>
                </a:lnTo>
                <a:lnTo>
                  <a:pt x="2604" y="13043"/>
                </a:lnTo>
                <a:lnTo>
                  <a:pt x="2774" y="12799"/>
                </a:lnTo>
                <a:lnTo>
                  <a:pt x="3066" y="12507"/>
                </a:lnTo>
                <a:lnTo>
                  <a:pt x="3358" y="12216"/>
                </a:lnTo>
                <a:lnTo>
                  <a:pt x="3967" y="11680"/>
                </a:lnTo>
                <a:lnTo>
                  <a:pt x="4380" y="11315"/>
                </a:lnTo>
                <a:lnTo>
                  <a:pt x="4745" y="10950"/>
                </a:lnTo>
                <a:lnTo>
                  <a:pt x="5475" y="10172"/>
                </a:lnTo>
                <a:lnTo>
                  <a:pt x="6181" y="9393"/>
                </a:lnTo>
                <a:lnTo>
                  <a:pt x="6546" y="9004"/>
                </a:lnTo>
                <a:lnTo>
                  <a:pt x="6935" y="8614"/>
                </a:lnTo>
                <a:lnTo>
                  <a:pt x="7324" y="8274"/>
                </a:lnTo>
                <a:lnTo>
                  <a:pt x="7714" y="7933"/>
                </a:lnTo>
                <a:lnTo>
                  <a:pt x="8517" y="7276"/>
                </a:lnTo>
                <a:lnTo>
                  <a:pt x="8857" y="6935"/>
                </a:lnTo>
                <a:lnTo>
                  <a:pt x="9198" y="6595"/>
                </a:lnTo>
                <a:lnTo>
                  <a:pt x="9514" y="6205"/>
                </a:lnTo>
                <a:lnTo>
                  <a:pt x="9831" y="5840"/>
                </a:lnTo>
                <a:lnTo>
                  <a:pt x="10171" y="5427"/>
                </a:lnTo>
                <a:lnTo>
                  <a:pt x="10488" y="5062"/>
                </a:lnTo>
                <a:lnTo>
                  <a:pt x="10853" y="4697"/>
                </a:lnTo>
                <a:lnTo>
                  <a:pt x="11242" y="4356"/>
                </a:lnTo>
                <a:lnTo>
                  <a:pt x="11729" y="3967"/>
                </a:lnTo>
                <a:lnTo>
                  <a:pt x="11972" y="3772"/>
                </a:lnTo>
                <a:lnTo>
                  <a:pt x="12191" y="3553"/>
                </a:lnTo>
                <a:close/>
                <a:moveTo>
                  <a:pt x="5232" y="14065"/>
                </a:moveTo>
                <a:lnTo>
                  <a:pt x="5353" y="14186"/>
                </a:lnTo>
                <a:lnTo>
                  <a:pt x="5451" y="14308"/>
                </a:lnTo>
                <a:lnTo>
                  <a:pt x="5645" y="14454"/>
                </a:lnTo>
                <a:lnTo>
                  <a:pt x="5816" y="14624"/>
                </a:lnTo>
                <a:lnTo>
                  <a:pt x="5986" y="14770"/>
                </a:lnTo>
                <a:lnTo>
                  <a:pt x="6181" y="14892"/>
                </a:lnTo>
                <a:lnTo>
                  <a:pt x="6375" y="14989"/>
                </a:lnTo>
                <a:lnTo>
                  <a:pt x="6108" y="15281"/>
                </a:lnTo>
                <a:lnTo>
                  <a:pt x="5937" y="15452"/>
                </a:lnTo>
                <a:lnTo>
                  <a:pt x="5937" y="15403"/>
                </a:lnTo>
                <a:lnTo>
                  <a:pt x="5889" y="15354"/>
                </a:lnTo>
                <a:lnTo>
                  <a:pt x="5597" y="15038"/>
                </a:lnTo>
                <a:lnTo>
                  <a:pt x="5280" y="14746"/>
                </a:lnTo>
                <a:lnTo>
                  <a:pt x="5086" y="14576"/>
                </a:lnTo>
                <a:lnTo>
                  <a:pt x="4964" y="14503"/>
                </a:lnTo>
                <a:lnTo>
                  <a:pt x="4867" y="14430"/>
                </a:lnTo>
                <a:lnTo>
                  <a:pt x="5037" y="14284"/>
                </a:lnTo>
                <a:lnTo>
                  <a:pt x="5232" y="14065"/>
                </a:lnTo>
                <a:close/>
                <a:moveTo>
                  <a:pt x="852" y="15476"/>
                </a:moveTo>
                <a:lnTo>
                  <a:pt x="974" y="15598"/>
                </a:lnTo>
                <a:lnTo>
                  <a:pt x="1412" y="16036"/>
                </a:lnTo>
                <a:lnTo>
                  <a:pt x="1363" y="16011"/>
                </a:lnTo>
                <a:lnTo>
                  <a:pt x="1290" y="15987"/>
                </a:lnTo>
                <a:lnTo>
                  <a:pt x="852" y="15476"/>
                </a:lnTo>
                <a:close/>
                <a:moveTo>
                  <a:pt x="4575" y="14673"/>
                </a:moveTo>
                <a:lnTo>
                  <a:pt x="4696" y="14795"/>
                </a:lnTo>
                <a:lnTo>
                  <a:pt x="4818" y="14892"/>
                </a:lnTo>
                <a:lnTo>
                  <a:pt x="5037" y="15087"/>
                </a:lnTo>
                <a:lnTo>
                  <a:pt x="5329" y="15354"/>
                </a:lnTo>
                <a:lnTo>
                  <a:pt x="5597" y="15622"/>
                </a:lnTo>
                <a:lnTo>
                  <a:pt x="5670" y="15671"/>
                </a:lnTo>
                <a:lnTo>
                  <a:pt x="5718" y="15671"/>
                </a:lnTo>
                <a:lnTo>
                  <a:pt x="5378" y="15987"/>
                </a:lnTo>
                <a:lnTo>
                  <a:pt x="5232" y="16109"/>
                </a:lnTo>
                <a:lnTo>
                  <a:pt x="5183" y="16060"/>
                </a:lnTo>
                <a:lnTo>
                  <a:pt x="5110" y="16036"/>
                </a:lnTo>
                <a:lnTo>
                  <a:pt x="4088" y="14916"/>
                </a:lnTo>
                <a:lnTo>
                  <a:pt x="4210" y="14868"/>
                </a:lnTo>
                <a:lnTo>
                  <a:pt x="4331" y="14819"/>
                </a:lnTo>
                <a:lnTo>
                  <a:pt x="4453" y="14746"/>
                </a:lnTo>
                <a:lnTo>
                  <a:pt x="4575" y="14673"/>
                </a:lnTo>
                <a:close/>
                <a:moveTo>
                  <a:pt x="755" y="16230"/>
                </a:moveTo>
                <a:lnTo>
                  <a:pt x="1071" y="16498"/>
                </a:lnTo>
                <a:lnTo>
                  <a:pt x="1071" y="16522"/>
                </a:lnTo>
                <a:lnTo>
                  <a:pt x="998" y="16474"/>
                </a:lnTo>
                <a:lnTo>
                  <a:pt x="925" y="16449"/>
                </a:lnTo>
                <a:lnTo>
                  <a:pt x="852" y="16376"/>
                </a:lnTo>
                <a:lnTo>
                  <a:pt x="755" y="16230"/>
                </a:lnTo>
                <a:close/>
                <a:moveTo>
                  <a:pt x="1047" y="12532"/>
                </a:moveTo>
                <a:lnTo>
                  <a:pt x="1168" y="12678"/>
                </a:lnTo>
                <a:lnTo>
                  <a:pt x="1314" y="12824"/>
                </a:lnTo>
                <a:lnTo>
                  <a:pt x="1582" y="13067"/>
                </a:lnTo>
                <a:lnTo>
                  <a:pt x="2166" y="13602"/>
                </a:lnTo>
                <a:lnTo>
                  <a:pt x="2750" y="14113"/>
                </a:lnTo>
                <a:lnTo>
                  <a:pt x="3018" y="14357"/>
                </a:lnTo>
                <a:lnTo>
                  <a:pt x="3261" y="14600"/>
                </a:lnTo>
                <a:lnTo>
                  <a:pt x="3723" y="15135"/>
                </a:lnTo>
                <a:lnTo>
                  <a:pt x="4185" y="15646"/>
                </a:lnTo>
                <a:lnTo>
                  <a:pt x="4672" y="16157"/>
                </a:lnTo>
                <a:lnTo>
                  <a:pt x="4404" y="16230"/>
                </a:lnTo>
                <a:lnTo>
                  <a:pt x="4112" y="16303"/>
                </a:lnTo>
                <a:lnTo>
                  <a:pt x="3553" y="16376"/>
                </a:lnTo>
                <a:lnTo>
                  <a:pt x="2969" y="16425"/>
                </a:lnTo>
                <a:lnTo>
                  <a:pt x="2409" y="16498"/>
                </a:lnTo>
                <a:lnTo>
                  <a:pt x="2288" y="16522"/>
                </a:lnTo>
                <a:lnTo>
                  <a:pt x="2263" y="16474"/>
                </a:lnTo>
                <a:lnTo>
                  <a:pt x="2142" y="16230"/>
                </a:lnTo>
                <a:lnTo>
                  <a:pt x="1996" y="16011"/>
                </a:lnTo>
                <a:lnTo>
                  <a:pt x="1801" y="15792"/>
                </a:lnTo>
                <a:lnTo>
                  <a:pt x="1606" y="15598"/>
                </a:lnTo>
                <a:lnTo>
                  <a:pt x="1168" y="15233"/>
                </a:lnTo>
                <a:lnTo>
                  <a:pt x="730" y="14892"/>
                </a:lnTo>
                <a:lnTo>
                  <a:pt x="779" y="14600"/>
                </a:lnTo>
                <a:lnTo>
                  <a:pt x="925" y="13262"/>
                </a:lnTo>
                <a:lnTo>
                  <a:pt x="1047" y="12532"/>
                </a:lnTo>
                <a:close/>
                <a:moveTo>
                  <a:pt x="1436" y="16644"/>
                </a:moveTo>
                <a:lnTo>
                  <a:pt x="1533" y="16717"/>
                </a:lnTo>
                <a:lnTo>
                  <a:pt x="1387" y="16741"/>
                </a:lnTo>
                <a:lnTo>
                  <a:pt x="1436" y="16644"/>
                </a:lnTo>
                <a:close/>
                <a:moveTo>
                  <a:pt x="536" y="16741"/>
                </a:moveTo>
                <a:lnTo>
                  <a:pt x="584" y="16766"/>
                </a:lnTo>
                <a:lnTo>
                  <a:pt x="609" y="16766"/>
                </a:lnTo>
                <a:lnTo>
                  <a:pt x="682" y="16814"/>
                </a:lnTo>
                <a:lnTo>
                  <a:pt x="779" y="16839"/>
                </a:lnTo>
                <a:lnTo>
                  <a:pt x="876" y="16839"/>
                </a:lnTo>
                <a:lnTo>
                  <a:pt x="974" y="16814"/>
                </a:lnTo>
                <a:lnTo>
                  <a:pt x="974" y="16839"/>
                </a:lnTo>
                <a:lnTo>
                  <a:pt x="755" y="16887"/>
                </a:lnTo>
                <a:lnTo>
                  <a:pt x="511" y="16936"/>
                </a:lnTo>
                <a:lnTo>
                  <a:pt x="536" y="16741"/>
                </a:lnTo>
                <a:close/>
                <a:moveTo>
                  <a:pt x="13967" y="1"/>
                </a:moveTo>
                <a:lnTo>
                  <a:pt x="13602" y="25"/>
                </a:lnTo>
                <a:lnTo>
                  <a:pt x="13261" y="74"/>
                </a:lnTo>
                <a:lnTo>
                  <a:pt x="12945" y="195"/>
                </a:lnTo>
                <a:lnTo>
                  <a:pt x="12629" y="341"/>
                </a:lnTo>
                <a:lnTo>
                  <a:pt x="12337" y="560"/>
                </a:lnTo>
                <a:lnTo>
                  <a:pt x="12021" y="828"/>
                </a:lnTo>
                <a:lnTo>
                  <a:pt x="11875" y="974"/>
                </a:lnTo>
                <a:lnTo>
                  <a:pt x="11826" y="1071"/>
                </a:lnTo>
                <a:lnTo>
                  <a:pt x="11777" y="1169"/>
                </a:lnTo>
                <a:lnTo>
                  <a:pt x="11704" y="1193"/>
                </a:lnTo>
                <a:lnTo>
                  <a:pt x="11339" y="1485"/>
                </a:lnTo>
                <a:lnTo>
                  <a:pt x="10999" y="1777"/>
                </a:lnTo>
                <a:lnTo>
                  <a:pt x="10317" y="2385"/>
                </a:lnTo>
                <a:lnTo>
                  <a:pt x="9685" y="3042"/>
                </a:lnTo>
                <a:lnTo>
                  <a:pt x="9052" y="3699"/>
                </a:lnTo>
                <a:lnTo>
                  <a:pt x="8395" y="4405"/>
                </a:lnTo>
                <a:lnTo>
                  <a:pt x="7714" y="5086"/>
                </a:lnTo>
                <a:lnTo>
                  <a:pt x="7032" y="5743"/>
                </a:lnTo>
                <a:lnTo>
                  <a:pt x="6351" y="6449"/>
                </a:lnTo>
                <a:lnTo>
                  <a:pt x="4964" y="7933"/>
                </a:lnTo>
                <a:lnTo>
                  <a:pt x="4258" y="8663"/>
                </a:lnTo>
                <a:lnTo>
                  <a:pt x="3894" y="9004"/>
                </a:lnTo>
                <a:lnTo>
                  <a:pt x="3529" y="9344"/>
                </a:lnTo>
                <a:lnTo>
                  <a:pt x="2190" y="10537"/>
                </a:lnTo>
                <a:lnTo>
                  <a:pt x="1558" y="11145"/>
                </a:lnTo>
                <a:lnTo>
                  <a:pt x="925" y="11778"/>
                </a:lnTo>
                <a:lnTo>
                  <a:pt x="876" y="11753"/>
                </a:lnTo>
                <a:lnTo>
                  <a:pt x="803" y="11778"/>
                </a:lnTo>
                <a:lnTo>
                  <a:pt x="755" y="11802"/>
                </a:lnTo>
                <a:lnTo>
                  <a:pt x="706" y="11851"/>
                </a:lnTo>
                <a:lnTo>
                  <a:pt x="609" y="12118"/>
                </a:lnTo>
                <a:lnTo>
                  <a:pt x="511" y="12386"/>
                </a:lnTo>
                <a:lnTo>
                  <a:pt x="463" y="12702"/>
                </a:lnTo>
                <a:lnTo>
                  <a:pt x="414" y="12994"/>
                </a:lnTo>
                <a:lnTo>
                  <a:pt x="365" y="13627"/>
                </a:lnTo>
                <a:lnTo>
                  <a:pt x="292" y="14211"/>
                </a:lnTo>
                <a:lnTo>
                  <a:pt x="98" y="15646"/>
                </a:lnTo>
                <a:lnTo>
                  <a:pt x="25" y="16376"/>
                </a:lnTo>
                <a:lnTo>
                  <a:pt x="0" y="16717"/>
                </a:lnTo>
                <a:lnTo>
                  <a:pt x="0" y="17082"/>
                </a:lnTo>
                <a:lnTo>
                  <a:pt x="0" y="17155"/>
                </a:lnTo>
                <a:lnTo>
                  <a:pt x="25" y="17204"/>
                </a:lnTo>
                <a:lnTo>
                  <a:pt x="122" y="17277"/>
                </a:lnTo>
                <a:lnTo>
                  <a:pt x="219" y="17325"/>
                </a:lnTo>
                <a:lnTo>
                  <a:pt x="341" y="17325"/>
                </a:lnTo>
                <a:lnTo>
                  <a:pt x="438" y="17350"/>
                </a:lnTo>
                <a:lnTo>
                  <a:pt x="560" y="17374"/>
                </a:lnTo>
                <a:lnTo>
                  <a:pt x="803" y="17398"/>
                </a:lnTo>
                <a:lnTo>
                  <a:pt x="1047" y="17350"/>
                </a:lnTo>
                <a:lnTo>
                  <a:pt x="1339" y="17301"/>
                </a:lnTo>
                <a:lnTo>
                  <a:pt x="1874" y="17131"/>
                </a:lnTo>
                <a:lnTo>
                  <a:pt x="2312" y="17009"/>
                </a:lnTo>
                <a:lnTo>
                  <a:pt x="2677" y="16936"/>
                </a:lnTo>
                <a:lnTo>
                  <a:pt x="3018" y="16887"/>
                </a:lnTo>
                <a:lnTo>
                  <a:pt x="3723" y="16839"/>
                </a:lnTo>
                <a:lnTo>
                  <a:pt x="4088" y="16790"/>
                </a:lnTo>
                <a:lnTo>
                  <a:pt x="4429" y="16741"/>
                </a:lnTo>
                <a:lnTo>
                  <a:pt x="4769" y="16644"/>
                </a:lnTo>
                <a:lnTo>
                  <a:pt x="5110" y="16522"/>
                </a:lnTo>
                <a:lnTo>
                  <a:pt x="5159" y="16498"/>
                </a:lnTo>
                <a:lnTo>
                  <a:pt x="5207" y="16449"/>
                </a:lnTo>
                <a:lnTo>
                  <a:pt x="5353" y="16401"/>
                </a:lnTo>
                <a:lnTo>
                  <a:pt x="5499" y="16328"/>
                </a:lnTo>
                <a:lnTo>
                  <a:pt x="5645" y="16255"/>
                </a:lnTo>
                <a:lnTo>
                  <a:pt x="5791" y="16133"/>
                </a:lnTo>
                <a:lnTo>
                  <a:pt x="6035" y="15890"/>
                </a:lnTo>
                <a:lnTo>
                  <a:pt x="6254" y="15671"/>
                </a:lnTo>
                <a:lnTo>
                  <a:pt x="6959" y="14965"/>
                </a:lnTo>
                <a:lnTo>
                  <a:pt x="7641" y="14284"/>
                </a:lnTo>
                <a:lnTo>
                  <a:pt x="9101" y="12824"/>
                </a:lnTo>
                <a:lnTo>
                  <a:pt x="10536" y="11364"/>
                </a:lnTo>
                <a:lnTo>
                  <a:pt x="11218" y="10658"/>
                </a:lnTo>
                <a:lnTo>
                  <a:pt x="11875" y="9904"/>
                </a:lnTo>
                <a:lnTo>
                  <a:pt x="12531" y="9174"/>
                </a:lnTo>
                <a:lnTo>
                  <a:pt x="13213" y="8444"/>
                </a:lnTo>
                <a:lnTo>
                  <a:pt x="13870" y="7811"/>
                </a:lnTo>
                <a:lnTo>
                  <a:pt x="14527" y="7179"/>
                </a:lnTo>
                <a:lnTo>
                  <a:pt x="15184" y="6522"/>
                </a:lnTo>
                <a:lnTo>
                  <a:pt x="15500" y="6205"/>
                </a:lnTo>
                <a:lnTo>
                  <a:pt x="15816" y="5840"/>
                </a:lnTo>
                <a:lnTo>
                  <a:pt x="15889" y="5792"/>
                </a:lnTo>
                <a:lnTo>
                  <a:pt x="15987" y="5767"/>
                </a:lnTo>
                <a:lnTo>
                  <a:pt x="16060" y="5694"/>
                </a:lnTo>
                <a:lnTo>
                  <a:pt x="16108" y="5621"/>
                </a:lnTo>
                <a:lnTo>
                  <a:pt x="16133" y="5524"/>
                </a:lnTo>
                <a:lnTo>
                  <a:pt x="16376" y="5208"/>
                </a:lnTo>
                <a:lnTo>
                  <a:pt x="16595" y="4891"/>
                </a:lnTo>
                <a:lnTo>
                  <a:pt x="16814" y="4551"/>
                </a:lnTo>
                <a:lnTo>
                  <a:pt x="16984" y="4210"/>
                </a:lnTo>
                <a:lnTo>
                  <a:pt x="17106" y="3845"/>
                </a:lnTo>
                <a:lnTo>
                  <a:pt x="17203" y="3480"/>
                </a:lnTo>
                <a:lnTo>
                  <a:pt x="17228" y="3140"/>
                </a:lnTo>
                <a:lnTo>
                  <a:pt x="17203" y="2799"/>
                </a:lnTo>
                <a:lnTo>
                  <a:pt x="17130" y="2458"/>
                </a:lnTo>
                <a:lnTo>
                  <a:pt x="17009" y="2142"/>
                </a:lnTo>
                <a:lnTo>
                  <a:pt x="16863" y="1826"/>
                </a:lnTo>
                <a:lnTo>
                  <a:pt x="16668" y="1534"/>
                </a:lnTo>
                <a:lnTo>
                  <a:pt x="16449" y="1266"/>
                </a:lnTo>
                <a:lnTo>
                  <a:pt x="16230" y="998"/>
                </a:lnTo>
                <a:lnTo>
                  <a:pt x="15962" y="779"/>
                </a:lnTo>
                <a:lnTo>
                  <a:pt x="15670" y="560"/>
                </a:lnTo>
                <a:lnTo>
                  <a:pt x="15354" y="390"/>
                </a:lnTo>
                <a:lnTo>
                  <a:pt x="15013" y="244"/>
                </a:lnTo>
                <a:lnTo>
                  <a:pt x="14673" y="122"/>
                </a:lnTo>
                <a:lnTo>
                  <a:pt x="14332" y="49"/>
                </a:lnTo>
                <a:lnTo>
                  <a:pt x="13967" y="1"/>
                </a:lnTo>
                <a:close/>
              </a:path>
            </a:pathLst>
          </a:custGeom>
          <a:solidFill>
            <a:srgbClr val="0B539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9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1.</a:t>
            </a:r>
            <a:endParaRPr dirty="0"/>
          </a:p>
          <a:p>
            <a:r>
              <a:rPr lang="en-US" b="1" dirty="0"/>
              <a:t>What is semantic segmentation?</a:t>
            </a:r>
          </a:p>
        </p:txBody>
      </p:sp>
      <p:sp>
        <p:nvSpPr>
          <p:cNvPr id="81" name="Google Shape;81;p19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679221-5ED7-4628-9CD2-B0490F0478A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E8A993-E166-4964-8252-AA50F28814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444" y="132380"/>
            <a:ext cx="8443182" cy="4844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534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AD6ED-19F7-4374-8FFE-08D8B919D61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8A5BD4-7F41-413A-8EA7-D57D0C9C08F8}"/>
              </a:ext>
            </a:extLst>
          </p:cNvPr>
          <p:cNvSpPr txBox="1"/>
          <p:nvPr/>
        </p:nvSpPr>
        <p:spPr>
          <a:xfrm>
            <a:off x="873242" y="1016371"/>
            <a:ext cx="7034873" cy="1389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6000"/>
              </a:lnSpc>
              <a:buClr>
                <a:srgbClr val="0B5394"/>
              </a:buClr>
              <a:buSzPts val="1400"/>
            </a:pPr>
            <a:r>
              <a:rPr lang="en-US" sz="4800" dirty="0">
                <a:solidFill>
                  <a:srgbClr val="0B5394"/>
                </a:solidFill>
                <a:latin typeface="Pangolin"/>
                <a:sym typeface="Pangolin"/>
              </a:rPr>
              <a:t>Limitations</a:t>
            </a:r>
          </a:p>
          <a:p>
            <a:pPr>
              <a:lnSpc>
                <a:spcPct val="106000"/>
              </a:lnSpc>
              <a:buClr>
                <a:srgbClr val="0B5394"/>
              </a:buClr>
              <a:buSzPts val="1400"/>
            </a:pPr>
            <a:endParaRPr lang="en-US" sz="3200" dirty="0">
              <a:solidFill>
                <a:srgbClr val="0B5394"/>
              </a:solidFill>
              <a:latin typeface="Pangolin"/>
              <a:sym typeface="Pangolin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369187F-BF66-436E-A423-61D5503E918B}"/>
              </a:ext>
            </a:extLst>
          </p:cNvPr>
          <p:cNvSpPr txBox="1"/>
          <p:nvPr/>
        </p:nvSpPr>
        <p:spPr>
          <a:xfrm>
            <a:off x="873242" y="1960418"/>
            <a:ext cx="6862096" cy="2277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B5394"/>
                </a:solidFill>
                <a:latin typeface="Pangolin"/>
                <a:sym typeface="Pangolin"/>
              </a:rPr>
              <a:t>Still a bit rough since we’re only drawing bounding boxes and don’t really get an accurate idea of object shape.</a:t>
            </a:r>
            <a:endParaRPr lang="en-US" sz="32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37657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8D44F8C-9DB6-434A-A871-4D99CD96ACA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7A8F7B-5515-4A88-B56B-202AA0D1A5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2736"/>
          <a:stretch/>
        </p:blipFill>
        <p:spPr>
          <a:xfrm>
            <a:off x="914398" y="1079251"/>
            <a:ext cx="6844147" cy="349392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88C5DE5-C8B5-4E45-AA8E-711B8EFA4953}"/>
              </a:ext>
            </a:extLst>
          </p:cNvPr>
          <p:cNvSpPr txBox="1"/>
          <p:nvPr/>
        </p:nvSpPr>
        <p:spPr>
          <a:xfrm>
            <a:off x="803564" y="428002"/>
            <a:ext cx="54517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0B5394"/>
                </a:solidFill>
                <a:latin typeface="Pangolin"/>
              </a:rPr>
              <a:t>What if!?</a:t>
            </a:r>
          </a:p>
        </p:txBody>
      </p:sp>
    </p:spTree>
    <p:extLst>
      <p:ext uri="{BB962C8B-B14F-4D97-AF65-F5344CB8AC3E}">
        <p14:creationId xmlns:p14="http://schemas.microsoft.com/office/powerpoint/2010/main" val="15222715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AD6ED-19F7-4374-8FFE-08D8B919D61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8A5BD4-7F41-413A-8EA7-D57D0C9C08F8}"/>
              </a:ext>
            </a:extLst>
          </p:cNvPr>
          <p:cNvSpPr txBox="1"/>
          <p:nvPr/>
        </p:nvSpPr>
        <p:spPr>
          <a:xfrm>
            <a:off x="873242" y="1016371"/>
            <a:ext cx="7034873" cy="1389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6000"/>
              </a:lnSpc>
              <a:buClr>
                <a:srgbClr val="0B5394"/>
              </a:buClr>
              <a:buSzPts val="1400"/>
            </a:pPr>
            <a:r>
              <a:rPr lang="en-US" sz="4800" dirty="0">
                <a:solidFill>
                  <a:srgbClr val="0B5394"/>
                </a:solidFill>
                <a:latin typeface="Pangolin"/>
                <a:sym typeface="Pangolin"/>
              </a:rPr>
              <a:t>Semantic Segmentation</a:t>
            </a:r>
          </a:p>
          <a:p>
            <a:pPr>
              <a:lnSpc>
                <a:spcPct val="106000"/>
              </a:lnSpc>
              <a:buClr>
                <a:srgbClr val="0B5394"/>
              </a:buClr>
              <a:buSzPts val="1400"/>
            </a:pPr>
            <a:endParaRPr lang="en-US" sz="3200" dirty="0">
              <a:solidFill>
                <a:srgbClr val="0B5394"/>
              </a:solidFill>
              <a:latin typeface="Pangolin"/>
              <a:sym typeface="Pangolin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369187F-BF66-436E-A423-61D5503E918B}"/>
              </a:ext>
            </a:extLst>
          </p:cNvPr>
          <p:cNvSpPr txBox="1"/>
          <p:nvPr/>
        </p:nvSpPr>
        <p:spPr>
          <a:xfrm>
            <a:off x="873242" y="1884218"/>
            <a:ext cx="6862096" cy="2512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B5394"/>
                </a:solidFill>
                <a:latin typeface="Pangolin"/>
              </a:rPr>
              <a:t>Semantic Segmentation is to label each pixel of an image with a corresponding class of what is being represented.</a:t>
            </a:r>
            <a:r>
              <a:rPr lang="en-US" dirty="0"/>
              <a:t> </a:t>
            </a:r>
          </a:p>
          <a:p>
            <a:pPr marL="285750" indent="-285750">
              <a:lnSpc>
                <a:spcPct val="106000"/>
              </a:lnSpc>
              <a:buClr>
                <a:srgbClr val="0B5394"/>
              </a:buClr>
              <a:buSzPts val="1400"/>
              <a:buFont typeface="Pangolin"/>
              <a:buChar char="✗"/>
            </a:pPr>
            <a:r>
              <a:rPr lang="en-US" sz="2800" dirty="0">
                <a:solidFill>
                  <a:srgbClr val="0B5394"/>
                </a:solidFill>
                <a:latin typeface="Pangolin"/>
                <a:sym typeface="Pangolin"/>
              </a:rPr>
              <a:t>commonly referred to as </a:t>
            </a:r>
            <a:r>
              <a:rPr lang="en-US" sz="2800" b="1" dirty="0">
                <a:solidFill>
                  <a:srgbClr val="0B5394"/>
                </a:solidFill>
                <a:latin typeface="Pangolin"/>
                <a:sym typeface="Pangolin"/>
              </a:rPr>
              <a:t>dense prediction</a:t>
            </a:r>
            <a:r>
              <a:rPr lang="en-US" sz="2800" dirty="0">
                <a:solidFill>
                  <a:srgbClr val="0B5394"/>
                </a:solidFill>
                <a:latin typeface="Pangolin"/>
                <a:sym typeface="Pangolin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412079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9"/>
          <p:cNvSpPr txBox="1">
            <a:spLocks noGrp="1"/>
          </p:cNvSpPr>
          <p:nvPr>
            <p:ph type="ctrTitle"/>
          </p:nvPr>
        </p:nvSpPr>
        <p:spPr>
          <a:xfrm>
            <a:off x="2703525" y="2144120"/>
            <a:ext cx="34863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2.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Applications of Semantic Segmentation</a:t>
            </a:r>
            <a:endParaRPr dirty="0"/>
          </a:p>
        </p:txBody>
      </p:sp>
      <p:sp>
        <p:nvSpPr>
          <p:cNvPr id="81" name="Google Shape;81;p19"/>
          <p:cNvSpPr txBox="1">
            <a:spLocks noGrp="1"/>
          </p:cNvSpPr>
          <p:nvPr>
            <p:ph type="subTitle" idx="1"/>
          </p:nvPr>
        </p:nvSpPr>
        <p:spPr>
          <a:xfrm>
            <a:off x="2703525" y="2999380"/>
            <a:ext cx="34863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4201381"/>
      </p:ext>
    </p:extLst>
  </p:cSld>
  <p:clrMapOvr>
    <a:masterClrMapping/>
  </p:clrMapOvr>
</p:sld>
</file>

<file path=ppt/theme/theme1.xml><?xml version="1.0" encoding="utf-8"?>
<a:theme xmlns:a="http://schemas.openxmlformats.org/drawingml/2006/main" name="Jaques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1832</TotalTime>
  <Words>423</Words>
  <Application>Microsoft Office PowerPoint</Application>
  <PresentationFormat>On-screen Show (16:9)</PresentationFormat>
  <Paragraphs>65</Paragraphs>
  <Slides>28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Arial</vt:lpstr>
      <vt:lpstr>Pangolin</vt:lpstr>
      <vt:lpstr>Inconsolata</vt:lpstr>
      <vt:lpstr>Jaques template</vt:lpstr>
      <vt:lpstr>Semantic Segmentation</vt:lpstr>
      <vt:lpstr>Hello!</vt:lpstr>
      <vt:lpstr>PowerPoint Presentation</vt:lpstr>
      <vt:lpstr>1. What is semantic segmentation?</vt:lpstr>
      <vt:lpstr>PowerPoint Presentation</vt:lpstr>
      <vt:lpstr>PowerPoint Presentation</vt:lpstr>
      <vt:lpstr>PowerPoint Presentation</vt:lpstr>
      <vt:lpstr>PowerPoint Presentation</vt:lpstr>
      <vt:lpstr>2. Applications of Semantic Segmentation</vt:lpstr>
      <vt:lpstr>PowerPoint Presentation</vt:lpstr>
      <vt:lpstr>PowerPoint Presentation</vt:lpstr>
      <vt:lpstr>PowerPoint Presentation</vt:lpstr>
      <vt:lpstr>PowerPoint Presentation</vt:lpstr>
      <vt:lpstr>3. Representing the Task</vt:lpstr>
      <vt:lpstr>PowerPoint Presentation</vt:lpstr>
      <vt:lpstr>PowerPoint Presentation</vt:lpstr>
      <vt:lpstr>PowerPoint Presentation</vt:lpstr>
      <vt:lpstr>3. Constructing an Architecture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learning hardware and software</dc:title>
  <cp:lastModifiedBy>Frederick Richard</cp:lastModifiedBy>
  <cp:revision>55</cp:revision>
  <dcterms:modified xsi:type="dcterms:W3CDTF">2019-01-04T14:07:42Z</dcterms:modified>
</cp:coreProperties>
</file>